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7" r:id="rId3"/>
    <p:sldId id="358" r:id="rId4"/>
    <p:sldId id="359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42" d="100"/>
          <a:sy n="4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2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24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Core-8</a:t>
            </a:r>
            <a:br>
              <a:rPr lang="en-US" altLang="zh-CN" sz="6600" cap="none" dirty="0"/>
            </a:br>
            <a:r>
              <a:rPr lang="zh-CN" altLang="en-US" sz="5000" cap="none" dirty="0"/>
              <a:t>效率利器</a:t>
            </a:r>
            <a:r>
              <a:rPr lang="en-US" altLang="zh-CN" sz="5000" cap="none"/>
              <a:t>Hot </a:t>
            </a:r>
            <a:r>
              <a:rPr lang="en-US" altLang="zh-CN" sz="5000" cap="none" dirty="0"/>
              <a:t>Reload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Hot Reload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14522" cy="55026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、困惑：修改了服务器端的代码，必须重新运行程序。</a:t>
            </a:r>
            <a:endParaRPr lang="en-US" altLang="zh-CN" sz="3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、方法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启动（不调试）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】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、方法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6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开始的</a:t>
            </a:r>
            <a:r>
              <a:rPr lang="en-US" altLang="zh-CN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Hot Reload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（热重载）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17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局限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1"/>
            <a:ext cx="12014522" cy="7223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删除了方法或者修改了参数，热重载就可能无法正常执行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CFD072-721E-4172-8953-3DE1607F6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9118" y="1413195"/>
            <a:ext cx="10494383" cy="3853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78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Hot Reload</a:t>
            </a:r>
            <a:r>
              <a:rPr lang="zh-CN" altLang="en-US" dirty="0"/>
              <a:t>轶事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28401"/>
            <a:ext cx="12014522" cy="9885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zh-CN" altLang="en-US" sz="300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启示：开源对于微软和开发者意味着什么。</a:t>
            </a:r>
            <a:endParaRPr lang="en-US" altLang="zh-CN" sz="3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181FED-23B4-4FEA-9C57-24520819C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8" y="602792"/>
            <a:ext cx="7823113" cy="36536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52DD9B-1F1A-4A43-AE63-88D7EC9E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73" y="602791"/>
            <a:ext cx="5547092" cy="36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9934</TotalTime>
  <Words>117</Words>
  <Application>Microsoft Office PowerPoint</Application>
  <PresentationFormat>宽屏</PresentationFormat>
  <Paragraphs>17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Core-8 效率利器Hot Reload</vt:lpstr>
      <vt:lpstr>Hot Reload</vt:lpstr>
      <vt:lpstr>局限</vt:lpstr>
      <vt:lpstr>Hot Reload轶事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2867</cp:revision>
  <dcterms:created xsi:type="dcterms:W3CDTF">2020-11-15T02:31:09Z</dcterms:created>
  <dcterms:modified xsi:type="dcterms:W3CDTF">2021-12-02T07:25:50Z</dcterms:modified>
</cp:coreProperties>
</file>