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5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Core-9</a:t>
            </a:r>
            <a:br>
              <a:rPr lang="en-US" altLang="zh-CN" sz="6600" cap="none" dirty="0"/>
            </a:br>
            <a:r>
              <a:rPr lang="en-US" altLang="zh-CN" sz="5000" cap="none" dirty="0" err="1"/>
              <a:t>WebAPI</a:t>
            </a:r>
            <a:r>
              <a:rPr lang="zh-CN" altLang="en-US" sz="5000" cap="none" dirty="0"/>
              <a:t>入门</a:t>
            </a:r>
            <a:r>
              <a:rPr lang="en-US" altLang="zh-CN" sz="5000" cap="none" dirty="0"/>
              <a:t>1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14522" cy="55026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、什么是结构化的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接口。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项目的搭建。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项目没有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文件夹。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、运行项目，解读代码结构。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【启用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OpenAPI</a:t>
            </a:r>
            <a:r>
              <a:rPr lang="zh-CN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支持】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swagger</a:t>
            </a:r>
            <a:r>
              <a:rPr lang="zh-CN" altLang="en-US" sz="3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，在界面上进行接口的测试。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9936</TotalTime>
  <Words>95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Core-9 WebAPI入门1</vt:lpstr>
      <vt:lpstr>Web API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2871</cp:revision>
  <dcterms:created xsi:type="dcterms:W3CDTF">2020-11-15T02:31:09Z</dcterms:created>
  <dcterms:modified xsi:type="dcterms:W3CDTF">2021-12-02T06:11:39Z</dcterms:modified>
</cp:coreProperties>
</file>