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80" r:id="rId3"/>
    <p:sldId id="381" r:id="rId4"/>
    <p:sldId id="382" r:id="rId5"/>
    <p:sldId id="38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</a:t>
            </a:r>
            <a:br>
              <a:rPr lang="en-US" altLang="zh-CN" sz="6600" cap="none" dirty="0"/>
            </a:br>
            <a:r>
              <a:rPr lang="en-US" altLang="zh-CN" sz="6000" cap="none" dirty="0"/>
              <a:t>Identity</a:t>
            </a:r>
            <a:r>
              <a:rPr lang="zh-CN" altLang="en-US" sz="6000" cap="none" dirty="0"/>
              <a:t>框架入门</a:t>
            </a:r>
            <a:r>
              <a:rPr lang="en-US" altLang="zh-CN" sz="6000" cap="none" dirty="0"/>
              <a:t>1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cap="none" dirty="0"/>
              <a:t>Authentication</a:t>
            </a:r>
            <a:r>
              <a:rPr lang="zh-CN" altLang="en-US" cap="none" dirty="0"/>
              <a:t>与</a:t>
            </a:r>
            <a:r>
              <a:rPr lang="en-US" altLang="zh-CN" cap="none" dirty="0"/>
              <a:t>Authorization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5"/>
            <a:ext cx="11939588" cy="55721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Authentication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对访问者的用户身份进行验证，“用户是否登录成功”。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Authorization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验证访问者的用户身份是否有对资源访问的访问权限，“用户是否有权限访问这个地址”。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40789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标识（</a:t>
            </a:r>
            <a:r>
              <a:rPr lang="en-US" altLang="zh-CN" cap="none" dirty="0"/>
              <a:t>Identity</a:t>
            </a:r>
            <a:r>
              <a:rPr lang="zh-CN" altLang="en-US" cap="none" dirty="0"/>
              <a:t>）框架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5"/>
            <a:ext cx="11939588" cy="55721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、标识（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）框架：采用基于角色的访问控制（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Role-Based Access Control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，简称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RBAC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）策略，内置了对用户、角色等表的管理以及相关的接口，支持外部登录、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2FA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、标识框架使用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对数据库进行操作，因此标识框架支持几乎所有数据库。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303136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/>
              <a:t>Identity</a:t>
            </a:r>
            <a:r>
              <a:rPr lang="zh-CN" altLang="en-US" sz="3600" cap="none" dirty="0"/>
              <a:t>框架使用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5"/>
            <a:ext cx="11939588" cy="60578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IdentityUser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IdentityRole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代表主键的类型。我们一般编写继承自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IdentityUser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IdentityRole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等的自定义类，可以增加自定义属性。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Microsoft.AspNetCore.Identity.EntityFrameworkCore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、创建继承自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IdentityDbContext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的类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、可以通过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IdDbContext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类来操作数据库，不过框架中提供了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等类来简化对数据库的操作。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、部分方法的返回值为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Task&lt;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IdentityResult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类型，查看、讲解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IdentityResult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类型定义。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1264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15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、向依赖注入容器中注册标识框架相关的服务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IServiceCollection</a:t>
            </a:r>
            <a:r>
              <a:rPr lang="en-US" altLang="zh-CN" sz="2400" dirty="0"/>
              <a:t> services = </a:t>
            </a:r>
            <a:r>
              <a:rPr lang="en-US" altLang="zh-CN" sz="2400" dirty="0" err="1"/>
              <a:t>builder.Services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services.AddDbContext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IdDbContext</a:t>
            </a:r>
            <a:r>
              <a:rPr lang="en-US" altLang="zh-CN" sz="2400" dirty="0"/>
              <a:t>&gt;(opt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string </a:t>
            </a:r>
            <a:r>
              <a:rPr lang="en-US" altLang="zh-CN" sz="2400" dirty="0" err="1"/>
              <a:t>connStr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builder.Configuration.GetConnectionString</a:t>
            </a:r>
            <a:r>
              <a:rPr lang="en-US" altLang="zh-CN" sz="2400" dirty="0"/>
              <a:t>("Default");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opt.UseSqlServer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connStr</a:t>
            </a:r>
            <a:r>
              <a:rPr lang="en-US" altLang="zh-CN" sz="2400" dirty="0"/>
              <a:t>);});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services.AddDataProtection</a:t>
            </a:r>
            <a:r>
              <a:rPr lang="en-US" altLang="zh-CN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services.AddIdentityCore</a:t>
            </a:r>
            <a:r>
              <a:rPr lang="en-US" altLang="zh-CN" sz="2400" dirty="0"/>
              <a:t>&lt;User&gt;(options =&gt;{   </a:t>
            </a:r>
            <a:r>
              <a:rPr lang="en-US" altLang="zh-CN" sz="2400" dirty="0">
                <a:solidFill>
                  <a:srgbClr val="FFFF00"/>
                </a:solidFill>
              </a:rPr>
              <a:t> //</a:t>
            </a:r>
            <a:r>
              <a:rPr lang="zh-CN" altLang="en-US" sz="2400" dirty="0">
                <a:solidFill>
                  <a:srgbClr val="FFFF00"/>
                </a:solidFill>
              </a:rPr>
              <a:t>注意不是</a:t>
            </a:r>
            <a:r>
              <a:rPr lang="en-US" altLang="zh-CN" sz="2400" dirty="0" err="1">
                <a:solidFill>
                  <a:srgbClr val="FFFF00"/>
                </a:solidFill>
              </a:rPr>
              <a:t>AddIdentity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options.Password.RequireDigit</a:t>
            </a:r>
            <a:r>
              <a:rPr lang="en-US" altLang="zh-CN" sz="24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options.Password.RequireLowercase</a:t>
            </a:r>
            <a:r>
              <a:rPr lang="en-US" altLang="zh-CN" sz="24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options.Password.RequireNonAlphanumeric</a:t>
            </a:r>
            <a:r>
              <a:rPr lang="en-US" altLang="zh-CN" sz="24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options.Password.RequireUppercase</a:t>
            </a:r>
            <a:r>
              <a:rPr lang="en-US" altLang="zh-CN" sz="24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options.Password.RequiredLength</a:t>
            </a:r>
            <a:r>
              <a:rPr lang="en-US" altLang="zh-CN" sz="2400" dirty="0"/>
              <a:t> = 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options.Tokens.PasswordResetTokenProvider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TokenOptions.DefaultEmailProvider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options.Tokens.EmailConfirmationTokenProvider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TokenOptions.DefaultEmailProvider</a:t>
            </a:r>
            <a:r>
              <a:rPr lang="en-US" altLang="zh-CN" sz="2400" dirty="0"/>
              <a:t>;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var </a:t>
            </a:r>
            <a:r>
              <a:rPr lang="en-US" altLang="zh-CN" sz="2400" dirty="0" err="1"/>
              <a:t>idBuilder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IdentityBuilder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typeof</a:t>
            </a:r>
            <a:r>
              <a:rPr lang="en-US" altLang="zh-CN" sz="2400" dirty="0"/>
              <a:t>(User), </a:t>
            </a:r>
            <a:r>
              <a:rPr lang="en-US" altLang="zh-CN" sz="2400" dirty="0" err="1"/>
              <a:t>typeof</a:t>
            </a:r>
            <a:r>
              <a:rPr lang="en-US" altLang="zh-CN" sz="2400" dirty="0"/>
              <a:t>(Role), services);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idBuilder.AddEntityFrameworkStores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IdDbContext</a:t>
            </a:r>
            <a:r>
              <a:rPr lang="en-US" altLang="zh-CN" sz="2400" dirty="0"/>
              <a:t>&gt;()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.</a:t>
            </a:r>
            <a:r>
              <a:rPr lang="en-US" altLang="zh-CN" sz="2400" dirty="0" err="1"/>
              <a:t>AddDefaultTokenProviders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AddRoleManager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RoleManager</a:t>
            </a:r>
            <a:r>
              <a:rPr lang="en-US" altLang="zh-CN" sz="2400" dirty="0"/>
              <a:t>&lt;Role&gt;&gt;()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.</a:t>
            </a:r>
            <a:r>
              <a:rPr lang="en-US" altLang="zh-CN" sz="2400" dirty="0" err="1"/>
              <a:t>AddUserManager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UserManager</a:t>
            </a:r>
            <a:r>
              <a:rPr lang="en-US" altLang="zh-CN" sz="2400" dirty="0"/>
              <a:t>&lt;User&gt;&gt;();</a:t>
            </a:r>
          </a:p>
        </p:txBody>
      </p:sp>
    </p:spTree>
    <p:extLst>
      <p:ext uri="{BB962C8B-B14F-4D97-AF65-F5344CB8AC3E}">
        <p14:creationId xmlns:p14="http://schemas.microsoft.com/office/powerpoint/2010/main" val="4673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10471</TotalTime>
  <Words>448</Words>
  <Application>Microsoft Office PowerPoint</Application>
  <PresentationFormat>宽屏</PresentationFormat>
  <Paragraphs>36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 Identity框架入门1</vt:lpstr>
      <vt:lpstr>Authentication与Authorization</vt:lpstr>
      <vt:lpstr>标识（Identity）框架</vt:lpstr>
      <vt:lpstr>Identity框架使用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3435</cp:revision>
  <dcterms:created xsi:type="dcterms:W3CDTF">2020-11-15T02:31:09Z</dcterms:created>
  <dcterms:modified xsi:type="dcterms:W3CDTF">2021-12-27T07:38:04Z</dcterms:modified>
</cp:coreProperties>
</file>