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7" r:id="rId2"/>
    <p:sldId id="386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第五部分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ASP.NET Core</a:t>
            </a:r>
            <a:r>
              <a:rPr lang="zh-CN" altLang="en-US" sz="6600" cap="none" dirty="0"/>
              <a:t>高级</a:t>
            </a:r>
            <a:r>
              <a:rPr lang="en-US" altLang="zh-CN" sz="6600" cap="none" dirty="0"/>
              <a:t>-10</a:t>
            </a:r>
            <a:br>
              <a:rPr lang="en-US" altLang="zh-CN" sz="6600" cap="none" dirty="0"/>
            </a:br>
            <a:r>
              <a:rPr lang="zh-CN" altLang="en-US" sz="6000" cap="none" dirty="0"/>
              <a:t>托管服务案例：数据的定时导出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cap="none" dirty="0"/>
              <a:t>托管服务简介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742950"/>
            <a:ext cx="11939588" cy="6048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、常驻后台的托管服务并不需要特殊的技术，我们只要让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ExecuteAsync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中的代码一直执行不结束就行了。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、实现的功能就是每隔五秒钟对数据库中的数据做一下汇总，然后把汇总结果写入一个文本文件。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var items =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ctx.Users.GroupBy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(u =&gt;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u.CreationTime.Date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	.Select(e =&gt; new { Date =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e.Key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, Count = </a:t>
            </a:r>
            <a:r>
              <a:rPr lang="en-US" altLang="zh-CN" sz="3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e.Count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 });</a:t>
            </a:r>
          </a:p>
        </p:txBody>
      </p:sp>
    </p:spTree>
    <p:extLst>
      <p:ext uri="{BB962C8B-B14F-4D97-AF65-F5344CB8AC3E}">
        <p14:creationId xmlns:p14="http://schemas.microsoft.com/office/powerpoint/2010/main" val="142869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10553</TotalTime>
  <Words>145</Words>
  <Application>Microsoft Office PowerPoint</Application>
  <PresentationFormat>宽屏</PresentationFormat>
  <Paragraphs>11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Rockwell</vt:lpstr>
      <vt:lpstr>等线</vt:lpstr>
      <vt:lpstr>Arial</vt:lpstr>
      <vt:lpstr>Bookman Old Style</vt:lpstr>
      <vt:lpstr>Damask</vt:lpstr>
      <vt:lpstr>主讲人：杨中科 .NET /.NET Core 教程 第五部分  ASP.NET Core高级-10 托管服务案例：数据的定时导出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3555</cp:revision>
  <dcterms:created xsi:type="dcterms:W3CDTF">2020-11-15T02:31:09Z</dcterms:created>
  <dcterms:modified xsi:type="dcterms:W3CDTF">2021-12-28T02:17:46Z</dcterms:modified>
</cp:coreProperties>
</file>