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8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-11</a:t>
            </a:r>
            <a:br>
              <a:rPr lang="en-US" altLang="zh-CN" sz="6600" cap="none" dirty="0"/>
            </a:br>
            <a:r>
              <a:rPr lang="en-US" altLang="zh-CN" sz="6000" cap="none" dirty="0"/>
              <a:t>.NET Core</a:t>
            </a:r>
            <a:r>
              <a:rPr lang="zh-CN" altLang="en-US" sz="6000" cap="none" dirty="0"/>
              <a:t>内置数据校验的不足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内置数据校验机制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中内置了对数据校验的支持，在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System.ComponentModel.DataAnnotations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这个命名空间下，比如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[Required]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EmailAddress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RegularExpression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CustomValidationAttribute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IValidatableObject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、演示其在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中请求中的使用。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内置的校验机制的问题：校验规则都是和模型类耦合在一起，违反“单一职责原则”；很多常用的校验都需要编写自定义校验规则，而且写起来麻烦。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10557</TotalTime>
  <Words>144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Core高级-11 .NET Core内置数据校验的不足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3565</cp:revision>
  <dcterms:created xsi:type="dcterms:W3CDTF">2020-11-15T02:31:09Z</dcterms:created>
  <dcterms:modified xsi:type="dcterms:W3CDTF">2021-12-28T02:24:34Z</dcterms:modified>
</cp:coreProperties>
</file>