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86" r:id="rId3"/>
    <p:sldId id="387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-12</a:t>
            </a:r>
            <a:br>
              <a:rPr lang="en-US" altLang="zh-CN" sz="6600" cap="none" dirty="0"/>
            </a:br>
            <a:r>
              <a:rPr lang="en-US" altLang="zh-CN" sz="6000" cap="none" dirty="0" err="1"/>
              <a:t>FluentValidation</a:t>
            </a:r>
            <a:r>
              <a:rPr lang="zh-CN" altLang="en-US" sz="6000" cap="none" dirty="0"/>
              <a:t>的基本使用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cap="none" dirty="0"/>
              <a:t>FluentValidation1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FluentValidation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：用类似于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Fluent API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的方式进行校验规则的配置，也就是我们可以把对模型类的校验放到单独的校验类中。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FluentValidation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项目中的用法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FluentValidation.AspNetCore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builder.Services.AddFluentValidation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fv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Assembly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assembly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Assembly.GetExecutingAssembly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fv.RegisterValidatorsFromAssembly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(assembly);//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RegisterValidatorsFromAssemblies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cap="none" dirty="0" err="1"/>
              <a:t>FluentValidation</a:t>
            </a:r>
            <a:r>
              <a:rPr lang="zh-CN" altLang="en-US" sz="3600" cap="none" dirty="0"/>
              <a:t>用法</a:t>
            </a:r>
            <a:r>
              <a:rPr lang="en-US" altLang="zh-CN" sz="3600" cap="none" dirty="0"/>
              <a:t>2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）编写模型类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Login2Request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record Login2Request(string Email, string Password, string Password2);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）编写继承自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AbstractValidator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的数据校验类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class Login2RequestValidator: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AbstractValidator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&lt;Login2Request&gt;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Login2RequestValidator()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RuleFor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(x=&gt;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x.Email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NotNull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EmailAddress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.Must(v=&gt;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v.EndsWith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("@qq.com")||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v.EndsWith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("@163.com"))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.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WithMessage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只支持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163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RuleFor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(x =&gt;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x.Password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NotNull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().Length(3,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.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WithMessage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密码长度必须介于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之间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		.Equal(x =&gt; x.Password2).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WithMessage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两次密码必须一致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）用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Login2Request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做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方法的参数。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64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10563</TotalTime>
  <Words>292</Words>
  <Application>Microsoft Office PowerPoint</Application>
  <PresentationFormat>宽屏</PresentationFormat>
  <Paragraphs>31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Core高级-12 FluentValidation的基本使用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3578</cp:revision>
  <dcterms:created xsi:type="dcterms:W3CDTF">2020-11-15T02:31:09Z</dcterms:created>
  <dcterms:modified xsi:type="dcterms:W3CDTF">2021-12-28T02:35:01Z</dcterms:modified>
</cp:coreProperties>
</file>