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8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-13</a:t>
            </a:r>
            <a:br>
              <a:rPr lang="en-US" altLang="zh-CN" sz="6600" cap="none" dirty="0"/>
            </a:br>
            <a:r>
              <a:rPr lang="en-US" altLang="zh-CN" sz="6000" cap="none" dirty="0" err="1"/>
              <a:t>FluentValidation</a:t>
            </a:r>
            <a:r>
              <a:rPr lang="zh-CN" altLang="en-US" sz="6000" cap="none" dirty="0"/>
              <a:t>中注入服务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 err="1"/>
              <a:t>FluentValidation</a:t>
            </a:r>
            <a:r>
              <a:rPr lang="en-US" altLang="zh-CN" sz="3600" cap="none" dirty="0"/>
              <a:t> + DI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可以通过构造方法来向数据校验类中注入服务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RuleFor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 =&gt;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NotNull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.Must(name=&gt;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dbCtx.Users.Any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(u=&gt;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== name))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WithMessage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 =&gt; $"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RuleFor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 =&gt;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NotNull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MustAsync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((name,_) =&gt;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dbCtx.Users.AnyAsync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 =&gt;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== name))</a:t>
            </a:r>
            <a:endParaRPr lang="zh-CN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WithMessage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 =&gt; $"</a:t>
            </a:r>
            <a:r>
              <a:rPr lang="zh-CN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c.UserName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10564</TotalTime>
  <Words>155</Words>
  <Application>Microsoft Office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Core高级-13 FluentValidation中注入服务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3580</cp:revision>
  <dcterms:created xsi:type="dcterms:W3CDTF">2020-11-15T02:31:09Z</dcterms:created>
  <dcterms:modified xsi:type="dcterms:W3CDTF">2021-12-28T02:37:01Z</dcterms:modified>
</cp:coreProperties>
</file>