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386" r:id="rId3"/>
    <p:sldId id="387" r:id="rId4"/>
    <p:sldId id="388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第五部分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</a:t>
            </a:r>
            <a:r>
              <a:rPr lang="zh-CN" altLang="en-US" sz="6600" cap="none" dirty="0"/>
              <a:t>高级</a:t>
            </a:r>
            <a:r>
              <a:rPr lang="en-US" altLang="zh-CN" sz="6600" cap="none" dirty="0"/>
              <a:t>-14</a:t>
            </a:r>
            <a:br>
              <a:rPr lang="en-US" altLang="zh-CN" sz="6600" cap="none" dirty="0"/>
            </a:br>
            <a:r>
              <a:rPr lang="zh-CN" altLang="en-US" sz="6000" cap="none" dirty="0"/>
              <a:t>什么是</a:t>
            </a:r>
            <a:r>
              <a:rPr lang="en-US" altLang="zh-CN" sz="6000" cap="none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WebSocket</a:t>
            </a:r>
            <a:r>
              <a:rPr lang="en-US" altLang="zh-CN" sz="6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6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6000" cap="none" dirty="0"/>
              <a:t>SignalR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cap="none" dirty="0"/>
              <a:t>服务器向客户端发送数据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742950"/>
            <a:ext cx="11939588" cy="6048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、需求：</a:t>
            </a: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聊天；站内通知。</a:t>
            </a:r>
            <a:endParaRPr lang="en-US" altLang="zh-CN" sz="50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、传统</a:t>
            </a: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：只能客户端主动发送请求。</a:t>
            </a:r>
            <a:endParaRPr lang="en-US" altLang="zh-CN" sz="50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、传统方案：长轮询（</a:t>
            </a:r>
            <a:r>
              <a:rPr lang="en-US" altLang="zh-CN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Long Polling</a:t>
            </a:r>
            <a:r>
              <a:rPr lang="zh-CN" altLang="en-US" sz="5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）。缺点是？</a:t>
            </a:r>
            <a:endParaRPr lang="en-US" altLang="zh-CN" sz="50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69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cap="none" dirty="0"/>
              <a:t>WebSocket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742950"/>
            <a:ext cx="12115800" cy="6048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WebSocket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协议，支持二进制通信，双工通信。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、性能和并发能力更强。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WebSocket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独立于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协议，不过我们一般仍然把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WebSocket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服务器端部署到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服务器上，因为可以借助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协议完成初始的握手（可选），并且共享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服务器的端口（主要）。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19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cap="none" dirty="0"/>
              <a:t>SignalR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742950"/>
            <a:ext cx="12115800" cy="1400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ASP.NET Core SignalR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（以下简称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SignalR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），是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.NET Core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平台下对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WebSocket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的封装。</a:t>
            </a:r>
            <a:endParaRPr lang="en-US" altLang="zh-CN" sz="30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Hub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（集线器），数据交换中心。</a:t>
            </a:r>
            <a:endParaRPr lang="en-US" altLang="zh-CN" sz="30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748201-4DAC-4166-B4EE-3AB811E66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442" y="2143124"/>
            <a:ext cx="6636888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7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10573</TotalTime>
  <Words>186</Words>
  <Application>Microsoft Office PowerPoint</Application>
  <PresentationFormat>宽屏</PresentationFormat>
  <Paragraphs>17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Rockwell</vt:lpstr>
      <vt:lpstr>等线</vt:lpstr>
      <vt:lpstr>Arial</vt:lpstr>
      <vt:lpstr>Bookman Old Style</vt:lpstr>
      <vt:lpstr>Damask</vt:lpstr>
      <vt:lpstr>主讲人：杨中科 .NET /.NET Core 教程 第五部分  ASP.NET Core高级-14 什么是WebSocket 、SignalR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3604</cp:revision>
  <dcterms:created xsi:type="dcterms:W3CDTF">2020-11-15T02:31:09Z</dcterms:created>
  <dcterms:modified xsi:type="dcterms:W3CDTF">2022-01-06T07:49:18Z</dcterms:modified>
</cp:coreProperties>
</file>