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86" r:id="rId3"/>
    <p:sldId id="387" r:id="rId4"/>
    <p:sldId id="388" r:id="rId5"/>
    <p:sldId id="389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-15</a:t>
            </a:r>
            <a:br>
              <a:rPr lang="en-US" altLang="zh-CN" sz="6600" cap="none" dirty="0"/>
            </a:br>
            <a:r>
              <a:rPr lang="fr-FR" altLang="zh-CN" sz="6000" cap="none" dirty="0"/>
              <a:t>SignalR</a:t>
            </a:r>
            <a:r>
              <a:rPr lang="zh-CN" altLang="fr-FR" sz="6000" cap="none" dirty="0"/>
              <a:t>基本使用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cap="none" dirty="0"/>
              <a:t>基本</a:t>
            </a:r>
            <a:r>
              <a:rPr lang="en-US" altLang="zh-CN" sz="3600" cap="none" dirty="0"/>
              <a:t>SignalR</a:t>
            </a:r>
            <a:r>
              <a:rPr lang="zh-CN" altLang="en-US" sz="3600" cap="none" dirty="0"/>
              <a:t>项目</a:t>
            </a:r>
            <a:r>
              <a:rPr lang="en-US" altLang="zh-CN" sz="3600" cap="none" dirty="0"/>
              <a:t>1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需要分别编写服务器端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Hub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和前端代码。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、创建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 API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项目，创建一个继承自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Hub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ChatRoomHub:Hub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public Task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SendPublicMessage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(string message)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string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connId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this.Context.ConnectionId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string msg = $"{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connId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 {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DateTime.Now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}:{message}";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return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Clients.All.SendAsync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ReceivePublicMessage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", msg);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builder.Services.AddSignalR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app.MapControllers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之前调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app.MapHub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ChatRoomHub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&gt;(“/Hubs/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ChatRoomHub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”)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。默认还要启用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CORS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9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cap="none" dirty="0"/>
              <a:t>基本</a:t>
            </a:r>
            <a:r>
              <a:rPr lang="en-US" altLang="zh-CN" sz="3600" cap="none" dirty="0"/>
              <a:t>SignalR</a:t>
            </a:r>
            <a:r>
              <a:rPr lang="zh-CN" altLang="en-US" sz="3600" cap="none" dirty="0"/>
              <a:t>项目</a:t>
            </a:r>
            <a:r>
              <a:rPr lang="en-US" altLang="zh-CN" sz="3600" cap="none" dirty="0"/>
              <a:t>2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builder.Services.AddSignalR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string[]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urls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new[] { "http://localhost:3000"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builder.Services.AddCors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(options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options.AddDefaultPolicy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(builder =&gt;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builder.WithOrigins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urls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.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AllowAnyMethod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().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AllowAnyHeader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().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AllowCredentials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app =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builder.Build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这里省略其他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UseXXX</a:t>
            </a:r>
            <a:r>
              <a:rPr lang="zh-CN" altLang="en-US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代码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app.UseCors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app.UseHttpsRedirection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app.UseAuthorization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app.MapHub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ChatRoomHub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&gt;("/Hubs/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ChatRoomHub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app.MapControllers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3672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cap="none" dirty="0"/>
              <a:t>基本</a:t>
            </a:r>
            <a:r>
              <a:rPr lang="en-US" altLang="zh-CN" sz="3600" cap="none" dirty="0"/>
              <a:t>SignalR</a:t>
            </a:r>
            <a:r>
              <a:rPr lang="zh-CN" altLang="en-US" sz="3600" cap="none" dirty="0"/>
              <a:t>项目</a:t>
            </a:r>
            <a:r>
              <a:rPr lang="en-US" altLang="zh-CN" sz="3600" cap="none" dirty="0"/>
              <a:t>3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、编写前端项目。安装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SignalR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客户端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SDK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npm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install @microsoft/signalr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&lt;template&gt;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&lt;input type="text"  v-model="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state.userMessage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v-on:keypress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txtMsgOnkeypress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&lt;div&gt;&lt;ul&gt;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&lt;li v-for="(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msg,index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 in 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state.messages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 :key="index"&gt;{{msg}}&lt;/li&gt;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&lt;/ul&gt;&lt;/div&gt;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&lt;/template&gt;</a:t>
            </a:r>
          </a:p>
        </p:txBody>
      </p:sp>
    </p:spTree>
    <p:extLst>
      <p:ext uri="{BB962C8B-B14F-4D97-AF65-F5344CB8AC3E}">
        <p14:creationId xmlns:p14="http://schemas.microsoft.com/office/powerpoint/2010/main" val="47506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cap="none" dirty="0"/>
              <a:t>基本</a:t>
            </a:r>
            <a:r>
              <a:rPr lang="en-US" altLang="zh-CN" sz="3600" cap="none" dirty="0"/>
              <a:t>SignalR</a:t>
            </a:r>
            <a:r>
              <a:rPr lang="zh-CN" altLang="en-US" sz="3600" cap="none" dirty="0"/>
              <a:t>项目</a:t>
            </a:r>
            <a:r>
              <a:rPr lang="en-US" altLang="zh-CN" sz="3600" cap="none" dirty="0"/>
              <a:t>4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647700"/>
            <a:ext cx="11939588" cy="614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import { reactive,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onMounted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} from '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vue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import * as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signalR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from '@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microsoft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signalr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let connection;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export default {name: 'Login',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setup() { const state = reactive({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userMessage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: "", messages: []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const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txtMsgOnkeypress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async function (e)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if (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e.keyCode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!= 13) return;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await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connection.invoke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SendPublicMessage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",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state.userMessage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  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state.userMessage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""; 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onMounted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(async function 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connection = new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signalR.HubConnectionBuilder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    .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withUrl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('https://localhost:7112/Hubs/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ChatRoomHub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    .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withAutomaticReconnect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().build();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await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connection.start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connection.on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ReceivePublicMessage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', msg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state.messages.push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(msg);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return { state,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txtMsgOnkeypress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8018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10614</TotalTime>
  <Words>511</Words>
  <Application>Microsoft Office PowerPoint</Application>
  <PresentationFormat>宽屏</PresentationFormat>
  <Paragraphs>65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Damask</vt:lpstr>
      <vt:lpstr>主讲人：杨中科 .NET /.NET Core 教程 第五部分  ASP.NET Core高级-15 SignalR基本使用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3623</cp:revision>
  <dcterms:created xsi:type="dcterms:W3CDTF">2020-11-15T02:31:09Z</dcterms:created>
  <dcterms:modified xsi:type="dcterms:W3CDTF">2022-01-06T08:31:54Z</dcterms:modified>
</cp:coreProperties>
</file>