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89" r:id="rId3"/>
    <p:sldId id="390" r:id="rId4"/>
    <p:sldId id="391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-16</a:t>
            </a:r>
            <a:br>
              <a:rPr lang="en-US" altLang="zh-CN" sz="6600" cap="none" dirty="0"/>
            </a:br>
            <a:r>
              <a:rPr lang="en-US" altLang="zh-CN" sz="6000" cap="none" dirty="0"/>
              <a:t>SignalR</a:t>
            </a:r>
            <a:r>
              <a:rPr lang="zh-CN" altLang="en-US" sz="6000" cap="none" dirty="0"/>
              <a:t>的协议协商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协议协商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支持多种服务器推送方式：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Server-Sent Events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、长轮询。默认按顺序尝试。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F12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查看协商过程。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是不同的协议，为什么能用同一个端口。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开发人员工具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页签中看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通信过程。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8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协议协商的问题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、集群中协议协商的问题：“协商”请求被服务器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处理，而接下来的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请求却被服务器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处理。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、解决方法：粘性会话和禁用协商。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 “粘性会话”（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Sticky Session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）：把来自同一个客户端的请求都转发给同一台服务器上。缺点：因为共享公网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等造成请求无法被平均的分配到服务器集群；扩容的自适应性不强。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、“禁用协商”：直接向服务器发出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请求。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连接一旦建立后，在客户端和服务器端直接就建立了持续的网络连接通道，在这个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连接中的后续往返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通信都是由同一台服务器来处理。缺点：无法降级到“服务器发送事件”或“长轮询”，不过不是大问题。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4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禁用协议协商的方式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const options = { </a:t>
            </a:r>
            <a:r>
              <a:rPr lang="en-US" altLang="zh-CN" sz="3900" dirty="0" err="1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skipNegotiation</a:t>
            </a:r>
            <a:r>
              <a:rPr lang="en-US" altLang="zh-CN" sz="39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 true, transport: </a:t>
            </a:r>
            <a:r>
              <a:rPr lang="en-US" altLang="zh-CN" sz="3900" dirty="0" err="1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signalR.HttpTransportType.WebSockets</a:t>
            </a:r>
            <a:r>
              <a:rPr lang="en-US" altLang="zh-CN" sz="39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 = new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signalR.HubConnectionBuilder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withUrl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('https://localhost:7047/Hubs/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', options)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withAutomaticReconnect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().build();</a:t>
            </a:r>
          </a:p>
        </p:txBody>
      </p:sp>
    </p:spTree>
    <p:extLst>
      <p:ext uri="{BB962C8B-B14F-4D97-AF65-F5344CB8AC3E}">
        <p14:creationId xmlns:p14="http://schemas.microsoft.com/office/powerpoint/2010/main" val="13752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10703</TotalTime>
  <Words>318</Words>
  <Application>Microsoft Office PowerPoint</Application>
  <PresentationFormat>宽屏</PresentationFormat>
  <Paragraphs>21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Core高级-16 SignalR的协议协商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3647</cp:revision>
  <dcterms:created xsi:type="dcterms:W3CDTF">2020-11-15T02:31:09Z</dcterms:created>
  <dcterms:modified xsi:type="dcterms:W3CDTF">2022-01-06T10:05:18Z</dcterms:modified>
</cp:coreProperties>
</file>