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390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-17</a:t>
            </a:r>
            <a:br>
              <a:rPr lang="en-US" altLang="zh-CN" sz="6600" cap="none" dirty="0"/>
            </a:br>
            <a:r>
              <a:rPr lang="en-US" altLang="zh-CN" sz="6000" cap="none" dirty="0"/>
              <a:t>SignalR</a:t>
            </a:r>
            <a:r>
              <a:rPr lang="zh-CN" altLang="en-US" sz="6000" cap="none" dirty="0"/>
              <a:t>的分布式部署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cap="none" dirty="0"/>
              <a:t>SignalR</a:t>
            </a:r>
            <a:r>
              <a:rPr lang="zh-CN" altLang="en-US" sz="3600" cap="none" dirty="0"/>
              <a:t>的分布式问题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647700"/>
            <a:ext cx="11939588" cy="614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、四个客户端被连接到不同的两个服务器上，会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、解决方案：所有服务器连接到同一个消息中间件。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、官方方案：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Redis backplane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NuGet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Microsoft.AspNetCore.SignalR.StackExchangeRedis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builder.Services.AddSignalR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AddStackExchangeRedis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("127.0.0.1", options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options.Configuration.ChannelPrefix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"Test1_";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5004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10705</TotalTime>
  <Words>123</Words>
  <Application>Microsoft Office PowerPoint</Application>
  <PresentationFormat>宽屏</PresentationFormat>
  <Paragraphs>14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Core高级-17 SignalR的分布式部署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3657</cp:revision>
  <dcterms:created xsi:type="dcterms:W3CDTF">2020-11-15T02:31:09Z</dcterms:created>
  <dcterms:modified xsi:type="dcterms:W3CDTF">2022-01-06T10:09:20Z</dcterms:modified>
</cp:coreProperties>
</file>