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7" r:id="rId2"/>
    <p:sldId id="390" r:id="rId3"/>
    <p:sldId id="391" r:id="rId4"/>
    <p:sldId id="392" r:id="rId5"/>
    <p:sldId id="393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第五部分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</a:t>
            </a:r>
            <a:r>
              <a:rPr lang="zh-CN" altLang="en-US" sz="6600" cap="none" dirty="0"/>
              <a:t>高级</a:t>
            </a:r>
            <a:r>
              <a:rPr lang="en-US" altLang="zh-CN" sz="6600" cap="none" dirty="0"/>
              <a:t>-18</a:t>
            </a:r>
            <a:br>
              <a:rPr lang="en-US" altLang="zh-CN" sz="6600" cap="none" dirty="0"/>
            </a:br>
            <a:r>
              <a:rPr lang="en-US" altLang="zh-CN" sz="6000" cap="none" dirty="0"/>
              <a:t>SignalR</a:t>
            </a:r>
            <a:r>
              <a:rPr lang="zh-CN" altLang="en-US" sz="6000" cap="none" dirty="0"/>
              <a:t>身份认证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cap="none" dirty="0"/>
              <a:t>身份认证</a:t>
            </a:r>
            <a:r>
              <a:rPr lang="en-US" altLang="zh-CN" sz="3600" cap="none" dirty="0"/>
              <a:t>1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647700"/>
            <a:ext cx="11939588" cy="6143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、目前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SignalR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问题：谁都能连。讲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方案。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、配置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SigningKey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ExpireSeconds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。创建配置类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JWTOptions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NuGet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Microsoft.AspNetCore.Authentication.JwtBearer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04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6858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var services = </a:t>
            </a:r>
            <a:r>
              <a:rPr lang="en-US" altLang="zh-CN" sz="1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builder.Services</a:t>
            </a: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services.Configure</a:t>
            </a: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JWTOptions</a:t>
            </a: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&gt;(</a:t>
            </a:r>
            <a:r>
              <a:rPr lang="en-US" altLang="zh-CN" sz="1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builder.Configuration.GetSection</a:t>
            </a: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("JWT"));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services.AddAuthentication</a:t>
            </a: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JwtBearerDefaults.AuthenticationScheme</a:t>
            </a: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AddJwtBearer</a:t>
            </a: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(x =&gt;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var </a:t>
            </a:r>
            <a:r>
              <a:rPr lang="en-US" altLang="zh-CN" sz="1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jwtOpt</a:t>
            </a: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builder.Configuration.GetSection</a:t>
            </a: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("JWT").Get&lt;</a:t>
            </a:r>
            <a:r>
              <a:rPr lang="en-US" altLang="zh-CN" sz="1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JWTOptions</a:t>
            </a: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byte[] </a:t>
            </a:r>
            <a:r>
              <a:rPr lang="en-US" altLang="zh-CN" sz="1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keyBytes</a:t>
            </a: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Encoding.UTF8.GetBytes(</a:t>
            </a:r>
            <a:r>
              <a:rPr lang="en-US" altLang="zh-CN" sz="1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jwtOpt.SigningKey</a:t>
            </a: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var </a:t>
            </a:r>
            <a:r>
              <a:rPr lang="en-US" altLang="zh-CN" sz="1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secKey</a:t>
            </a: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new </a:t>
            </a:r>
            <a:r>
              <a:rPr lang="en-US" altLang="zh-CN" sz="1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SymmetricSecurityKey</a:t>
            </a: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keyBytes</a:t>
            </a: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x.TokenValidationParameters</a:t>
            </a: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new() {</a:t>
            </a:r>
            <a:r>
              <a:rPr lang="en-US" altLang="zh-CN" sz="1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ValidateIssuer</a:t>
            </a: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false,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ValidateAudience</a:t>
            </a: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false, </a:t>
            </a:r>
            <a:r>
              <a:rPr lang="en-US" altLang="zh-CN" sz="1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ValidateLifetime</a:t>
            </a: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true,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ValidateIssuerSigningKey</a:t>
            </a: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true, </a:t>
            </a:r>
            <a:r>
              <a:rPr lang="en-US" altLang="zh-CN" sz="1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ssuerSigningKey</a:t>
            </a: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secKey</a:t>
            </a: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x.Events</a:t>
            </a: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new </a:t>
            </a:r>
            <a:r>
              <a:rPr lang="en-US" altLang="zh-CN" sz="1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JwtBearerEvents</a:t>
            </a:r>
            <a:endParaRPr lang="en-US" altLang="zh-CN" sz="1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OnMessageReceived</a:t>
            </a: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context =&gt;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    var </a:t>
            </a:r>
            <a:r>
              <a:rPr lang="en-US" altLang="zh-CN" sz="1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accessToken</a:t>
            </a: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context.Request.Query</a:t>
            </a: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["</a:t>
            </a:r>
            <a:r>
              <a:rPr lang="en-US" altLang="zh-CN" sz="1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access_token</a:t>
            </a: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    var path = </a:t>
            </a:r>
            <a:r>
              <a:rPr lang="en-US" altLang="zh-CN" sz="1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context.HttpContext.Request.Path</a:t>
            </a: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    if (!</a:t>
            </a:r>
            <a:r>
              <a:rPr lang="en-US" altLang="zh-CN" sz="1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string.IsNullOrEmpty</a:t>
            </a: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accessToken</a:t>
            </a: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 &amp;&amp;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        (</a:t>
            </a:r>
            <a:r>
              <a:rPr lang="en-US" altLang="zh-CN" sz="1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path.StartsWithSegments</a:t>
            </a: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("/Hubs/</a:t>
            </a:r>
            <a:r>
              <a:rPr lang="en-US" altLang="zh-CN" sz="1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ChatRoomHub</a:t>
            </a: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"))) </a:t>
            </a:r>
            <a:r>
              <a:rPr lang="en-US" altLang="zh-CN" sz="1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context.Token</a:t>
            </a: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accessToken</a:t>
            </a: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   return </a:t>
            </a:r>
            <a:r>
              <a:rPr lang="en-US" altLang="zh-CN" sz="1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Task.CompletedTask</a:t>
            </a: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04623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cap="none" dirty="0"/>
              <a:t>身份认证</a:t>
            </a:r>
            <a:r>
              <a:rPr lang="en-US" altLang="zh-CN" sz="3600" cap="none" dirty="0"/>
              <a:t>3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647700"/>
            <a:ext cx="11939588" cy="6143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app.UseAuthorization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这行代码之前添加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app.UseAuthentication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、在控制器类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Test1Controller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中增加登录并且创建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令牌的操作方法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Login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。返回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、在需要登录才能访问的集线器类上或者方法上添加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[Authorize]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。也支持角色等设置，可以设置到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Hub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或者方法上。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05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cap="none" dirty="0"/>
              <a:t>身份认证</a:t>
            </a:r>
            <a:r>
              <a:rPr lang="en-US" altLang="zh-CN" sz="3600" cap="none" dirty="0"/>
              <a:t>4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647700"/>
            <a:ext cx="11939588" cy="6143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const 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startConn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async function 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const transport = 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signalR.HttpTransportType.WebSockets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const options = { 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skipNegotiation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: true, transport: transport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3000" dirty="0" err="1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options.accessTokenFactory</a:t>
            </a:r>
            <a:r>
              <a:rPr lang="en-US" altLang="zh-CN" sz="3000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() =&gt; </a:t>
            </a:r>
            <a:r>
              <a:rPr lang="en-US" altLang="zh-CN" sz="3000" dirty="0" err="1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state.accessToken</a:t>
            </a:r>
            <a:r>
              <a:rPr lang="en-US" altLang="zh-CN" sz="3000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connection = new 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signalR.HubConnectionBuilder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.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withUrl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('https://localhost:7047/Hubs/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ChatRoomHub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', options)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.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withAutomaticReconnect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().build();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await 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connection.start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connection.on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('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ReceivePublicMessage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', msg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		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state.messages.push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(msg);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	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	alert("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登陆成功可以聊天了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159622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10711</TotalTime>
  <Words>460</Words>
  <Application>Microsoft Office PowerPoint</Application>
  <PresentationFormat>宽屏</PresentationFormat>
  <Paragraphs>51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Rockwell</vt:lpstr>
      <vt:lpstr>等线</vt:lpstr>
      <vt:lpstr>Arial</vt:lpstr>
      <vt:lpstr>Bookman Old Style</vt:lpstr>
      <vt:lpstr>Damask</vt:lpstr>
      <vt:lpstr>主讲人：杨中科 .NET /.NET Core 教程 第五部分  ASP.NET Core高级-18 SignalR身份认证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3675</cp:revision>
  <dcterms:created xsi:type="dcterms:W3CDTF">2020-11-15T02:31:09Z</dcterms:created>
  <dcterms:modified xsi:type="dcterms:W3CDTF">2022-01-07T00:56:20Z</dcterms:modified>
</cp:coreProperties>
</file>