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90" r:id="rId3"/>
    <p:sldId id="391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-19</a:t>
            </a:r>
            <a:br>
              <a:rPr lang="en-US" altLang="zh-CN" sz="6600" cap="none" dirty="0"/>
            </a:br>
            <a:r>
              <a:rPr lang="en-US" altLang="zh-CN" sz="6000" cap="none" dirty="0"/>
              <a:t>SignalR</a:t>
            </a:r>
            <a:r>
              <a:rPr lang="zh-CN" altLang="en-US" sz="6000" cap="none" dirty="0"/>
              <a:t>向部分客户端发消息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筛选客户端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、客户端筛选的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个参数：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ConnectionId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、组和用户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（它对应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ClaimTypes.NameIdentifier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Groups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IGroupManager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属性，可以对组成员进行管理。查看类型的成员。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Clients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IHubCallerClients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类型，可以对连接到当前集线器的客户端进行筛选。查看类型的成员。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IClientProxy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类型。无法知道具体有哪些客户端调用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SendAsync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方法向筛选的客户端发送消息。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、实现聊天室私聊。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2066925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async Task&lt;string&gt;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SendPrivateMessage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destUserName,string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User?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Users.FindByName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destUserId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destUser.Id.ToString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srcUserName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this.Context.User!.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FindFirst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)!.Value;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time =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DateTime.Now.ToShortTimeString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await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this.Clients.User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destUserId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SendAsync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ReceivePrivateMessage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srcUserName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time, message);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return "ok";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const ret = await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connection.invoke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SendPrivateMessage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destUserName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connection.on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ReceivePrivateMessage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(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srcUser,time,msg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state.messages.push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srcUser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+"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"+time+"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发来私信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:"+msg);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07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10722</TotalTime>
  <Words>297</Words>
  <Application>Microsoft Office PowerPoint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Core高级-19 SignalR向部分客户端发消息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3698</cp:revision>
  <dcterms:created xsi:type="dcterms:W3CDTF">2020-11-15T02:31:09Z</dcterms:created>
  <dcterms:modified xsi:type="dcterms:W3CDTF">2022-01-07T01:08:35Z</dcterms:modified>
</cp:coreProperties>
</file>