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84" r:id="rId3"/>
    <p:sldId id="385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-2</a:t>
            </a:r>
            <a:br>
              <a:rPr lang="en-US" altLang="zh-CN" sz="6600" cap="none" dirty="0"/>
            </a:br>
            <a:r>
              <a:rPr lang="en-US" altLang="zh-CN" sz="6000" cap="none" dirty="0"/>
              <a:t>Identity</a:t>
            </a:r>
            <a:r>
              <a:rPr lang="zh-CN" altLang="en-US" sz="6000" cap="none" dirty="0"/>
              <a:t>框架入门</a:t>
            </a:r>
            <a:r>
              <a:rPr lang="en-US" altLang="zh-CN" sz="6000" cap="none" dirty="0"/>
              <a:t>2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151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、执行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Add-Migration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Update-Database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等命令执行</a:t>
            </a: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的数据库迁移。</a:t>
            </a:r>
            <a:endParaRPr lang="en-US" altLang="zh-CN" sz="2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、通过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RoleManager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</a:t>
            </a:r>
            <a:r>
              <a:rPr lang="zh-CN" altLang="en-US" sz="2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等来进行数据操作。比如创建角色、创建用户。</a:t>
            </a:r>
            <a:endParaRPr lang="en-US" altLang="zh-CN" sz="2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bool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roleExists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await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roleManager.RoleExistsAsync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("admin");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(!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roleExists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Role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 Role { Name="Admin"};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var r = await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roleManager.CreateAsync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(role);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if (!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r.Succeeded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 return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BadRequest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r.Errors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await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this.userManager.FindByNameAsync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yzk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(user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user=new User{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yzk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",Email="yangzhongke8@gmail.com",EmailConfirmed=true};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var r = await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userManager.CreateAsync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(user, "123456");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if (!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r.Succeeded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 return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BadRequest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r.Errors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r = await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userManager.AddToRoleAsync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(user, "admin");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937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151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、检查登录用户信息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req.UserName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 password =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req.Password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user = await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userManager.FindByNameAsync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(user == 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return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NotFound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($"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用户名不存在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(await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userManager.IsLockedOutAsync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BadRequest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LockedOut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success = await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userManager.CheckPasswordAsync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(user, password);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(success)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await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userManager.ResetAccessFailedCountAsync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return  Ok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("Success");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else await </a:t>
            </a:r>
            <a:r>
              <a:rPr lang="en-US" altLang="zh-CN" sz="3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userManager.AccessFailedAsync</a:t>
            </a: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(user);</a:t>
            </a:r>
          </a:p>
        </p:txBody>
      </p:sp>
    </p:spTree>
    <p:extLst>
      <p:ext uri="{BB962C8B-B14F-4D97-AF65-F5344CB8AC3E}">
        <p14:creationId xmlns:p14="http://schemas.microsoft.com/office/powerpoint/2010/main" val="362082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10472</TotalTime>
  <Words>310</Words>
  <Application>Microsoft Office PowerPoint</Application>
  <PresentationFormat>宽屏</PresentationFormat>
  <Paragraphs>37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Core高级-2 Identity框架入门2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3441</cp:revision>
  <dcterms:created xsi:type="dcterms:W3CDTF">2020-11-15T02:31:09Z</dcterms:created>
  <dcterms:modified xsi:type="dcterms:W3CDTF">2022-01-07T05:37:57Z</dcterms:modified>
</cp:coreProperties>
</file>