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90" r:id="rId3"/>
    <p:sldId id="391" r:id="rId4"/>
    <p:sldId id="39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-20</a:t>
            </a:r>
            <a:br>
              <a:rPr lang="en-US" altLang="zh-CN" sz="6600" cap="none" dirty="0"/>
            </a:br>
            <a:r>
              <a:rPr lang="en-US" altLang="zh-CN" sz="6000" cap="none" dirty="0"/>
              <a:t>SignalR</a:t>
            </a:r>
            <a:r>
              <a:rPr lang="zh-CN" altLang="en-US" sz="6000" cap="none" dirty="0"/>
              <a:t>案例：导入英汉词典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需求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249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、英汉词典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ECDICT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中导入单词到数据库。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T_WordItems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（主键）、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（单词）、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Phonetic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（音标）、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Definition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（英文解释），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Translation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（中文翻译）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699259-583E-4049-90BE-DE2CF4C5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0"/>
            <a:ext cx="11989132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249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ImportDictHub:Hub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readonly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ImportExecutor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executor;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ImportDictHub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ImportExecutor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executor)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this.executor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executor;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Task Import()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	_=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executor.ExecuteAsync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this.Context.ConnectionId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	return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Task.CompletedTask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0329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ImportExecutor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中注入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IHubContext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ImportDictHub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等服务。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、暂时用字符串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Split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，或者用更专业的库。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、用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SqlBulkCopy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进行分批快速导入：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SqlBulkCopy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bulkCopy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SqlBulkCopy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(conn);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bulkCopy.DestinationTableName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"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T_WordItems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bulkCopy.ColumnMappings.Add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("Word", "Word");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DataTable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dataTable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DataTable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dataTable.Columns.Add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("Word");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dataRow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dataTable.NewRow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dataRow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["Word"] = word;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dataTable.Rows.Add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dataRow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await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bulkCopy.WriteToServerAsync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dataTable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、前端：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&lt;progress :value=“20" :</a:t>
            </a:r>
            <a:r>
              <a:rPr lang="en-US" altLang="zh-CN" sz="22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max=“100"&gt;&lt;/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progress&gt;</a:t>
            </a:r>
          </a:p>
        </p:txBody>
      </p:sp>
    </p:spTree>
    <p:extLst>
      <p:ext uri="{BB962C8B-B14F-4D97-AF65-F5344CB8AC3E}">
        <p14:creationId xmlns:p14="http://schemas.microsoft.com/office/powerpoint/2010/main" val="233767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10737</TotalTime>
  <Words>290</Words>
  <Application>Microsoft Office PowerPoint</Application>
  <PresentationFormat>宽屏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Core高级-20 SignalR案例：导入英汉词典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3712</cp:revision>
  <dcterms:created xsi:type="dcterms:W3CDTF">2020-11-15T02:31:09Z</dcterms:created>
  <dcterms:modified xsi:type="dcterms:W3CDTF">2022-01-07T01:25:56Z</dcterms:modified>
</cp:coreProperties>
</file>