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92" r:id="rId3"/>
    <p:sldId id="393" r:id="rId4"/>
    <p:sldId id="39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-21</a:t>
            </a:r>
            <a:br>
              <a:rPr lang="en-US" altLang="zh-CN" sz="6600" cap="none" dirty="0"/>
            </a:br>
            <a:r>
              <a:rPr lang="en-US" altLang="zh-CN" sz="6000" cap="none" dirty="0"/>
              <a:t>ASP.NET Core</a:t>
            </a:r>
            <a:r>
              <a:rPr lang="zh-CN" altLang="en-US" sz="6000" cap="none" dirty="0"/>
              <a:t>程序的发布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网站发布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、不能直接把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bin/Debug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部署到生产环境的服务器上，性能低。应该创建网站的发布版，用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发布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功能。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、两种部署模式：“框架依赖”和“独立”。两者的优缺点。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、独立模式为什么要选目标操作系统和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类型。关于龙芯。</a:t>
            </a:r>
            <a:endParaRPr lang="en-US" altLang="zh-CN" sz="2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7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网站的运行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SandBox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）和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VMWare Player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里分别运行网站。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、如何在生产服务器中部署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.NET Core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网站。尽管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Kestrel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已经强大到足以作为一个独立的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服务器被使用了，但是一般仍然不会让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Kestrel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直接面对终端用户的请求。配置域名证书、记录请求日志、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重写等由反向代理服务器负责。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、多种部署模式：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K8S+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容器（推荐，难度高）；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Linux+Nginx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；云平台；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Windows+IIS</a:t>
            </a:r>
            <a:r>
              <a:rPr lang="zh-CN" altLang="en-US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9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网站安全提醒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、启用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https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、如果运维人员需要通过远程桌面或者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连接到服务器，那么一定要在服务器的防火墙上设置只允许运维人员的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段访问相关端口。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、严格区分开发环境和生产环境。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、不要相信客户端</a:t>
            </a:r>
            <a:r>
              <a:rPr lang="zh-CN" altLang="en-US" sz="28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请求。</a:t>
            </a:r>
            <a:endParaRPr lang="en-US" altLang="zh-CN" sz="2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3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10810</TotalTime>
  <Words>278</Words>
  <Application>Microsoft Office PowerPoint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Core高级-21 ASP.NET Core程序的发布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3738</cp:revision>
  <dcterms:created xsi:type="dcterms:W3CDTF">2020-11-15T02:31:09Z</dcterms:created>
  <dcterms:modified xsi:type="dcterms:W3CDTF">2022-01-07T02:41:38Z</dcterms:modified>
</cp:coreProperties>
</file>