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385" r:id="rId3"/>
    <p:sldId id="386" r:id="rId4"/>
    <p:sldId id="387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/>
              <a:t>第五部分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</a:t>
            </a:r>
            <a:r>
              <a:rPr lang="zh-CN" altLang="en-US" sz="6600" cap="none" dirty="0"/>
              <a:t>高级</a:t>
            </a:r>
            <a:r>
              <a:rPr lang="en-US" altLang="zh-CN" sz="6600" cap="none" dirty="0"/>
              <a:t>-3</a:t>
            </a:r>
            <a:br>
              <a:rPr lang="en-US" altLang="zh-CN" sz="6600" cap="none" dirty="0"/>
            </a:br>
            <a:r>
              <a:rPr lang="en-US" altLang="zh-CN" sz="6000" cap="none" dirty="0"/>
              <a:t>Identity</a:t>
            </a:r>
            <a:r>
              <a:rPr lang="zh-CN" altLang="en-US" sz="6000" cap="none" dirty="0"/>
              <a:t>框架实现密码的重置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重置密码流程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800101"/>
            <a:ext cx="11939588" cy="4314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、生成重置</a:t>
            </a: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Token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Token</a:t>
            </a:r>
            <a:r>
              <a:rPr lang="zh-CN" altLang="en-US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发给客户（邮件、短信等），形式：链接、验证码等。</a:t>
            </a:r>
            <a:endParaRPr lang="en-US" altLang="zh-CN" sz="32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、根据</a:t>
            </a: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Token</a:t>
            </a:r>
            <a:r>
              <a:rPr lang="zh-CN" altLang="en-US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完成密码的重置。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826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发送重置密码的请求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800101"/>
            <a:ext cx="11939588" cy="4314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var user = await </a:t>
            </a:r>
            <a:r>
              <a:rPr lang="en-US" altLang="zh-CN" sz="5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userManager.FindByEmailAsync</a:t>
            </a: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(email);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string token = await </a:t>
            </a:r>
            <a:r>
              <a:rPr lang="en-US" altLang="zh-CN" sz="5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userManager.GeneratePasswordResetTokenAsync</a:t>
            </a: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(user);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5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logger.LogInformation</a:t>
            </a: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($"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向邮箱</a:t>
            </a: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5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user.Email</a:t>
            </a: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发送</a:t>
            </a: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Token={token}");</a:t>
            </a:r>
          </a:p>
        </p:txBody>
      </p:sp>
    </p:spTree>
    <p:extLst>
      <p:ext uri="{BB962C8B-B14F-4D97-AF65-F5344CB8AC3E}">
        <p14:creationId xmlns:p14="http://schemas.microsoft.com/office/powerpoint/2010/main" val="227665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完成重置密码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800101"/>
            <a:ext cx="11939588" cy="4314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await </a:t>
            </a:r>
            <a:r>
              <a:rPr lang="en-US" altLang="zh-CN" sz="5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userManager.ResetPasswordAsync</a:t>
            </a:r>
            <a:r>
              <a:rPr lang="en-US" altLang="zh-CN" sz="500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(user, token, password);</a:t>
            </a:r>
            <a:endParaRPr lang="en-US" altLang="zh-CN" sz="50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98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10487</TotalTime>
  <Words>135</Words>
  <Application>Microsoft Office PowerPoint</Application>
  <PresentationFormat>宽屏</PresentationFormat>
  <Paragraphs>16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Rockwell</vt:lpstr>
      <vt:lpstr>等线</vt:lpstr>
      <vt:lpstr>Arial</vt:lpstr>
      <vt:lpstr>Bookman Old Style</vt:lpstr>
      <vt:lpstr>Damask</vt:lpstr>
      <vt:lpstr>主讲人：杨中科 .NET /.NET Core 教程 第五部分  ASP.NET Core高级-3 Identity框架实现密码的重置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3447</cp:revision>
  <dcterms:created xsi:type="dcterms:W3CDTF">2020-11-15T02:31:09Z</dcterms:created>
  <dcterms:modified xsi:type="dcterms:W3CDTF">2021-12-27T07:53:38Z</dcterms:modified>
</cp:coreProperties>
</file>