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85" r:id="rId3"/>
    <p:sldId id="386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-4</a:t>
            </a:r>
            <a:br>
              <a:rPr lang="en-US" altLang="zh-CN" sz="6600" cap="none" dirty="0"/>
            </a:br>
            <a:r>
              <a:rPr lang="zh-CN" altLang="en-US" sz="6000" cap="none" dirty="0"/>
              <a:t>代替</a:t>
            </a:r>
            <a:r>
              <a:rPr lang="en-US" altLang="zh-CN" sz="6000" cap="none" dirty="0"/>
              <a:t>Session</a:t>
            </a:r>
            <a:r>
              <a:rPr lang="zh-CN" altLang="en-US" sz="6000" cap="none" dirty="0"/>
              <a:t>的</a:t>
            </a:r>
            <a:r>
              <a:rPr lang="en-US" altLang="zh-CN" sz="6000" cap="none" dirty="0"/>
              <a:t>JWT</a:t>
            </a:r>
            <a:r>
              <a:rPr lang="zh-CN" altLang="en-US" sz="6000" cap="none" dirty="0"/>
              <a:t>是什么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Session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的缺点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126206" y="4438651"/>
            <a:ext cx="11939588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、对于分布式集群环境，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Session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数据保存在服务器内存中就不合适了，应该放到一个中心状态服务器上。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ASP.NET Core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Session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Memcached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、中心状态服务器有性能问题。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78543B-D283-4117-9FBA-4173AB16F78E}"/>
              </a:ext>
            </a:extLst>
          </p:cNvPr>
          <p:cNvSpPr/>
          <p:nvPr/>
        </p:nvSpPr>
        <p:spPr>
          <a:xfrm>
            <a:off x="7610475" y="66676"/>
            <a:ext cx="4329113" cy="3779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800" dirty="0"/>
              <a:t>服务器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002FED1-7B3A-4C25-8F53-0CA2C5C95834}"/>
              </a:ext>
            </a:extLst>
          </p:cNvPr>
          <p:cNvSpPr/>
          <p:nvPr/>
        </p:nvSpPr>
        <p:spPr>
          <a:xfrm>
            <a:off x="8343900" y="404813"/>
            <a:ext cx="2383631" cy="6048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SessionId</a:t>
            </a:r>
            <a:r>
              <a:rPr lang="zh-CN" altLang="en-US" dirty="0"/>
              <a:t>：</a:t>
            </a:r>
            <a:r>
              <a:rPr lang="en-US" altLang="zh-CN" dirty="0"/>
              <a:t>Session1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10BEE75-0175-4524-A3D1-5E1B77B26E8E}"/>
              </a:ext>
            </a:extLst>
          </p:cNvPr>
          <p:cNvSpPr/>
          <p:nvPr/>
        </p:nvSpPr>
        <p:spPr>
          <a:xfrm>
            <a:off x="8343900" y="2817020"/>
            <a:ext cx="2383631" cy="6048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SessionId</a:t>
            </a:r>
            <a:r>
              <a:rPr lang="zh-CN" altLang="en-US" dirty="0"/>
              <a:t>：</a:t>
            </a:r>
            <a:r>
              <a:rPr lang="en-US" altLang="zh-CN" dirty="0"/>
              <a:t>Session2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7FB6E2-552F-42CB-8B5E-433747694630}"/>
              </a:ext>
            </a:extLst>
          </p:cNvPr>
          <p:cNvSpPr/>
          <p:nvPr/>
        </p:nvSpPr>
        <p:spPr>
          <a:xfrm>
            <a:off x="3864770" y="2624138"/>
            <a:ext cx="2114550" cy="117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  <a:r>
              <a:rPr lang="en-US" altLang="zh-CN" dirty="0"/>
              <a:t>2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SessionId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AAFEB8-99C1-4843-876F-8B62E26FFFF3}"/>
              </a:ext>
            </a:extLst>
          </p:cNvPr>
          <p:cNvSpPr/>
          <p:nvPr/>
        </p:nvSpPr>
        <p:spPr>
          <a:xfrm>
            <a:off x="3805238" y="392905"/>
            <a:ext cx="2114550" cy="1173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  <a:r>
              <a:rPr lang="en-US" altLang="zh-CN" dirty="0"/>
              <a:t>1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SessionId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24AB60-9F69-446C-82D7-BD2E9EB992BF}"/>
              </a:ext>
            </a:extLst>
          </p:cNvPr>
          <p:cNvCxnSpPr>
            <a:endCxn id="5" idx="1"/>
          </p:cNvCxnSpPr>
          <p:nvPr/>
        </p:nvCxnSpPr>
        <p:spPr>
          <a:xfrm flipV="1">
            <a:off x="5391150" y="742950"/>
            <a:ext cx="2952750" cy="514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100FEC0-8A18-4B41-93F0-6D94FF31DF26}"/>
              </a:ext>
            </a:extLst>
          </p:cNvPr>
          <p:cNvCxnSpPr>
            <a:cxnSpLocks/>
          </p:cNvCxnSpPr>
          <p:nvPr/>
        </p:nvCxnSpPr>
        <p:spPr>
          <a:xfrm flipV="1">
            <a:off x="5391150" y="3211116"/>
            <a:ext cx="2952750" cy="25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82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Json Web Token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把登录信息（也称作令牌）保存在客户端。</a:t>
            </a:r>
            <a:endParaRPr lang="en-US" altLang="zh-CN" sz="3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、为了防止客户端的数据造假，保存在客户端的令牌经过了签名处理，而签名的密钥只有服务器端才知道，每次服务器端收到客户端提交过来的令牌的时候都要检查一下签名。</a:t>
            </a:r>
            <a:endParaRPr lang="en-US" altLang="zh-CN" sz="3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、基于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如何实现“登录”。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25C8738-8C87-4C9E-BD0E-754F98451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8" y="3349624"/>
            <a:ext cx="1106587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9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10501</TotalTime>
  <Words>183</Words>
  <Application>Microsoft Office PowerPoint</Application>
  <PresentationFormat>宽屏</PresentationFormat>
  <Paragraphs>22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Core高级-4 代替Session的JWT是什么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3469</cp:revision>
  <dcterms:created xsi:type="dcterms:W3CDTF">2020-11-15T02:31:09Z</dcterms:created>
  <dcterms:modified xsi:type="dcterms:W3CDTF">2021-12-28T01:14:27Z</dcterms:modified>
</cp:coreProperties>
</file>