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7" r:id="rId2"/>
    <p:sldId id="386" r:id="rId3"/>
    <p:sldId id="387" r:id="rId4"/>
    <p:sldId id="388" r:id="rId5"/>
    <p:sldId id="389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-5</a:t>
            </a:r>
            <a:br>
              <a:rPr lang="en-US" altLang="zh-CN" sz="6600" cap="none" dirty="0"/>
            </a:br>
            <a:r>
              <a:rPr lang="nl-NL" altLang="zh-CN" sz="6000" cap="none" dirty="0"/>
              <a:t>.NET Core</a:t>
            </a:r>
            <a:r>
              <a:rPr lang="zh-CN" altLang="nl-NL" sz="6000" cap="none" dirty="0"/>
              <a:t>中</a:t>
            </a:r>
            <a:r>
              <a:rPr lang="nl-NL" altLang="zh-CN" sz="6000" cap="none" dirty="0"/>
              <a:t>JWT</a:t>
            </a:r>
            <a:r>
              <a:rPr lang="zh-CN" altLang="nl-NL" sz="6000" cap="none" dirty="0"/>
              <a:t>的基本使用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令牌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NuGet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System.IdentityModel.Tokens.Jwt</a:t>
            </a:r>
            <a:endParaRPr lang="en-US" altLang="zh-CN" sz="24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claims = new List&lt;Claim&gt;();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claims.Add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(new Claim(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ClaimTypes.NameIdentifier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 "6"));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claims.Add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(new Claim(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ClaimTypes.Name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 "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yzk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claims.Add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(new Claim(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ClaimTypes.Role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 "User"));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claims.Add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(new Claim(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ClaimTypes.Role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 "Admin"));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claims.Add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(new Claim("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PassPort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", "E90000082"));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 key = "fasdfad&amp;9045dafz222#fadpio@0232";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DateTime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expires =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DateTime.Now.AddDays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byte[]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secBytes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Encoding.UTF8.GetBytes(key);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secKey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SymmetricSecurityKey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secBytes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credentials = new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SigningCredentials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(secKey,SecurityAlgorithms.HmacSha256Signature);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tokenDescriptor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JwtSecurityToken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(claims: claims,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expires: expires,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signingCredentials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: credentials);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JwtSecurityTokenHandler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WriteToken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tokenDescriptor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869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4562475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解码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令牌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6198394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string[] segments =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jwt.Split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('.');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 head =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JwtDecode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(segments[0]);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 payload = </a:t>
            </a: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JwtDecode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(segments[1]);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("---head---");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(head);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("---payload---");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(payload);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F7DB78-B9B3-4910-9389-AFFEDD53EAC9}"/>
              </a:ext>
            </a:extLst>
          </p:cNvPr>
          <p:cNvSpPr txBox="1"/>
          <p:nvPr/>
        </p:nvSpPr>
        <p:spPr>
          <a:xfrm>
            <a:off x="6198394" y="619542"/>
            <a:ext cx="5993606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500" dirty="0"/>
              <a:t>string JwtDecode(string s)</a:t>
            </a:r>
          </a:p>
          <a:p>
            <a:r>
              <a:rPr lang="zh-CN" altLang="en-US" sz="2500" dirty="0"/>
              <a:t>{</a:t>
            </a:r>
          </a:p>
          <a:p>
            <a:r>
              <a:rPr lang="zh-CN" altLang="en-US" sz="2500" dirty="0"/>
              <a:t>	s = s.Replace('-', '+').Replace('_', '/');</a:t>
            </a:r>
          </a:p>
          <a:p>
            <a:r>
              <a:rPr lang="zh-CN" altLang="en-US" sz="2500" dirty="0"/>
              <a:t>	switch (s.Length % 4)</a:t>
            </a:r>
          </a:p>
          <a:p>
            <a:r>
              <a:rPr lang="zh-CN" altLang="en-US" sz="2500" dirty="0"/>
              <a:t>	{</a:t>
            </a:r>
          </a:p>
          <a:p>
            <a:r>
              <a:rPr lang="zh-CN" altLang="en-US" sz="2500" dirty="0"/>
              <a:t>		case 2:</a:t>
            </a:r>
          </a:p>
          <a:p>
            <a:r>
              <a:rPr lang="zh-CN" altLang="en-US" sz="2500" dirty="0"/>
              <a:t>			s += "==";</a:t>
            </a:r>
          </a:p>
          <a:p>
            <a:r>
              <a:rPr lang="zh-CN" altLang="en-US" sz="2500" dirty="0"/>
              <a:t>			break;</a:t>
            </a:r>
          </a:p>
          <a:p>
            <a:r>
              <a:rPr lang="zh-CN" altLang="en-US" sz="2500" dirty="0"/>
              <a:t>		case 3:</a:t>
            </a:r>
          </a:p>
          <a:p>
            <a:r>
              <a:rPr lang="zh-CN" altLang="en-US" sz="2500" dirty="0"/>
              <a:t>			s += "=";</a:t>
            </a:r>
          </a:p>
          <a:p>
            <a:r>
              <a:rPr lang="zh-CN" altLang="en-US" sz="2500" dirty="0"/>
              <a:t>			break;</a:t>
            </a:r>
          </a:p>
          <a:p>
            <a:r>
              <a:rPr lang="zh-CN" altLang="en-US" sz="2500" dirty="0"/>
              <a:t>	}</a:t>
            </a:r>
          </a:p>
          <a:p>
            <a:r>
              <a:rPr lang="zh-CN" altLang="en-US" sz="2500" dirty="0"/>
              <a:t>	var bytes = Convert.FromBase64String(s);</a:t>
            </a:r>
          </a:p>
          <a:p>
            <a:r>
              <a:rPr lang="zh-CN" altLang="en-US" sz="2500" dirty="0"/>
              <a:t>	return Encoding.UTF8.GetString(bytes);</a:t>
            </a:r>
          </a:p>
          <a:p>
            <a:r>
              <a:rPr lang="zh-CN" altLang="en-US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917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4562475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结论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887200" cy="590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负载中的内容是明文形式保存的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不要把不能被客户端知道的信息放到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66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9363075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3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JwtSecurityTokenHandler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3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解码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887200" cy="590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secKey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"fasdfad&amp;9045dafz222#fadpio@0232";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JwtSecurityTokenHandler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tokenHandler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new();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TokenValidationParameters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valParam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new 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securityKey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SymmetricSecurityKey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(Encoding.UTF8.GetBytes(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secKey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valParam.IssuerSigningKey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securityKey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valParam.ValidateIssuer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valParam.ValidateAudience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ClaimsPrincipal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claimsPrincipal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tokenHandler.ValidateToken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valParam,out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SecurityToken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secToken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foreach (var claim in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claimsPrincipal.Claims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($"{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claim.Type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}={</a:t>
            </a:r>
            <a:r>
              <a:rPr lang="en-US" altLang="zh-CN" sz="25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claim.Value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随便用一个密钥来生成一个用户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等经过篡改后的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JWT</a:t>
            </a:r>
            <a:r>
              <a:rPr lang="zh-CN" altLang="en-US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令牌，然后分别用上一节和这一节的代码尝试解码。结论</a:t>
            </a:r>
            <a:r>
              <a:rPr lang="en-US" altLang="zh-CN" sz="25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29059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10510</TotalTime>
  <Words>530</Words>
  <Application>Microsoft Office PowerPoint</Application>
  <PresentationFormat>宽屏</PresentationFormat>
  <Paragraphs>63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Core高级-5 .NET Core中JWT的基本使用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3483</cp:revision>
  <dcterms:created xsi:type="dcterms:W3CDTF">2020-11-15T02:31:09Z</dcterms:created>
  <dcterms:modified xsi:type="dcterms:W3CDTF">2021-12-28T01:24:47Z</dcterms:modified>
</cp:coreProperties>
</file>