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7" r:id="rId2"/>
    <p:sldId id="386" r:id="rId3"/>
    <p:sldId id="387" r:id="rId4"/>
    <p:sldId id="388" r:id="rId5"/>
    <p:sldId id="389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第五部分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</a:t>
            </a:r>
            <a:r>
              <a:rPr lang="zh-CN" altLang="en-US" sz="6600" cap="none" dirty="0"/>
              <a:t>高级</a:t>
            </a:r>
            <a:r>
              <a:rPr lang="en-US" altLang="zh-CN" sz="6600" cap="none" dirty="0"/>
              <a:t>-6</a:t>
            </a:r>
            <a:br>
              <a:rPr lang="en-US" altLang="zh-CN" sz="6600" cap="none" dirty="0"/>
            </a:br>
            <a:r>
              <a:rPr lang="nl-NL" altLang="zh-CN" sz="6000" cap="none" dirty="0"/>
              <a:t>ASP.NET Core</a:t>
            </a:r>
            <a:r>
              <a:rPr lang="zh-CN" altLang="en-US" sz="6000" cap="none" dirty="0"/>
              <a:t>对于</a:t>
            </a:r>
            <a:r>
              <a:rPr lang="nl-NL" altLang="zh-CN" sz="6000" cap="none" dirty="0"/>
              <a:t>JWT</a:t>
            </a:r>
            <a:r>
              <a:rPr lang="zh-CN" altLang="en-US" sz="6000" cap="none" dirty="0"/>
              <a:t>的封装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步骤（一）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742950"/>
            <a:ext cx="11939588" cy="6048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、配置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节点，节点下创建</a:t>
            </a:r>
            <a:r>
              <a:rPr lang="en-US" altLang="zh-CN" sz="2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SigningKey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ExpireSeconds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两个配置项，分别代表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的密钥和过期时间（单位：秒）。再创建配置类</a:t>
            </a:r>
            <a:r>
              <a:rPr lang="en-US" altLang="zh-CN" sz="2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JWTOptions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，包含</a:t>
            </a:r>
            <a:r>
              <a:rPr lang="en-US" altLang="zh-CN" sz="2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SigningKey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ExpireSeconds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两个属性。</a:t>
            </a:r>
            <a:endParaRPr lang="en-US" altLang="zh-CN" sz="22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Nuget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Microsoft.AspNetCore.Authentication.JwtBearer</a:t>
            </a:r>
            <a:endParaRPr lang="en-US" altLang="zh-CN" sz="22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、对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进行配置</a:t>
            </a:r>
            <a:endParaRPr lang="en-US" altLang="zh-CN" sz="22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3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services.Configure</a:t>
            </a: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3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JWTOptions</a:t>
            </a: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&gt;(</a:t>
            </a:r>
            <a:r>
              <a:rPr lang="en-US" altLang="zh-CN" sz="23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builder.Configuration.GetSection</a:t>
            </a: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("JWT"));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3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services.AddAuthentication</a:t>
            </a: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3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JwtBearerDefaults.AuthenticationScheme</a:t>
            </a: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3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AddJwtBearer</a:t>
            </a: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(x =&gt;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var </a:t>
            </a:r>
            <a:r>
              <a:rPr lang="en-US" altLang="zh-CN" sz="23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jwtOpt</a:t>
            </a: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3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builder.Configuration.GetSection</a:t>
            </a: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("JWT").Get&lt;</a:t>
            </a:r>
            <a:r>
              <a:rPr lang="en-US" altLang="zh-CN" sz="23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JWTOptions</a:t>
            </a: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byte[] </a:t>
            </a:r>
            <a:r>
              <a:rPr lang="en-US" altLang="zh-CN" sz="23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keyBytes</a:t>
            </a: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Encoding.UTF8.GetBytes(</a:t>
            </a:r>
            <a:r>
              <a:rPr lang="en-US" altLang="zh-CN" sz="23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jwtOpt.SigningKey</a:t>
            </a: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var </a:t>
            </a:r>
            <a:r>
              <a:rPr lang="en-US" altLang="zh-CN" sz="23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secKey</a:t>
            </a: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US" altLang="zh-CN" sz="23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SymmetricSecurityKey</a:t>
            </a: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3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keyBytes</a:t>
            </a: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3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x.TokenValidationParameters</a:t>
            </a: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new()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		</a:t>
            </a:r>
            <a:r>
              <a:rPr lang="en-US" altLang="zh-CN" sz="23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ValidateIssuer</a:t>
            </a: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=false, </a:t>
            </a:r>
            <a:r>
              <a:rPr lang="en-US" altLang="zh-CN" sz="23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ValidateAudience</a:t>
            </a: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=false, </a:t>
            </a:r>
            <a:r>
              <a:rPr lang="en-US" altLang="zh-CN" sz="23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ValidateLifetime</a:t>
            </a: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=true,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3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ValidateIssuerSigningKey</a:t>
            </a: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=true, </a:t>
            </a:r>
            <a:r>
              <a:rPr lang="en-US" altLang="zh-CN" sz="23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IssuerSigningKey</a:t>
            </a: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3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secKey</a:t>
            </a:r>
            <a:endParaRPr lang="en-US" altLang="zh-CN" sz="23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	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});</a:t>
            </a:r>
          </a:p>
        </p:txBody>
      </p:sp>
    </p:spTree>
    <p:extLst>
      <p:ext uri="{BB962C8B-B14F-4D97-AF65-F5344CB8AC3E}">
        <p14:creationId xmlns:p14="http://schemas.microsoft.com/office/powerpoint/2010/main" val="142869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步骤（二）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742950"/>
            <a:ext cx="11939588" cy="6048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Program.cs</a:t>
            </a:r>
            <a:r>
              <a:rPr lang="zh-CN" altLang="en-US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app.UseAuthorization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这行代码之前添加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app.UseAuthentication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Controller</a:t>
            </a:r>
            <a:r>
              <a:rPr lang="zh-CN" altLang="en-US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类中进行登录：</a:t>
            </a:r>
            <a:endParaRPr lang="en-US" altLang="zh-CN" sz="2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var user = await 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userManager.FindByNameAsync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userName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var success = await 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userManager.CheckPasswordAsync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(user, password);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if (!success)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return 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BadRequest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("Failed");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var claims = new List&lt;Claim&gt;();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claims.Add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(new Claim(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ClaimTypes.NameIdentifier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user.Id.ToString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claims.Add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(new Claim(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ClaimTypes.Name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user.UserName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var roles = await 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userManager.GetRolesAsync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(user);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foreach (string role in roles)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claims.Add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(new Claim(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ClaimTypes.Role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, role));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jwtToken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BuildToken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(claims, 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jwtOptions.Value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2669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步骤（三）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742950"/>
            <a:ext cx="11939588" cy="6048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、在需要登录才能访问的控制器类或者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方法上添加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[Authorize]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IActionResult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Hello()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string id = 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this.User.FindFirst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ClaimTypes.NameIdentifier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)!.Value;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string 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userName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this.User.FindFirst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ClaimTypes.NameIdentifier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)!.Value;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IEnumerable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&lt;Claim&gt; 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roleClaims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this.User.FindAll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ClaimTypes.Role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string 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roleNames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string.Join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(',', 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roleClaims.Select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(c =&gt; 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c.Value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return Ok($"id={id},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userName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={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userName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},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roleNames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={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roleNames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、测试登录和访问。用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PostMan</a:t>
            </a:r>
            <a:r>
              <a:rPr lang="zh-CN" altLang="en-US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自定义报文头：</a:t>
            </a:r>
            <a:endParaRPr lang="en-US" altLang="zh-CN" sz="2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Authorization</a:t>
            </a:r>
            <a:r>
              <a:rPr lang="zh-CN" altLang="en-US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的值为“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Bearer 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JWTToken</a:t>
            </a:r>
            <a:r>
              <a:rPr lang="zh-CN" altLang="en-US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”，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Authorization</a:t>
            </a:r>
            <a:r>
              <a:rPr lang="zh-CN" altLang="en-US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的值中的“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Bearer”</a:t>
            </a:r>
            <a:r>
              <a:rPr lang="zh-CN" altLang="en-US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</a:t>
            </a:r>
            <a:r>
              <a:rPr lang="zh-CN" altLang="en-US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令牌之间一定要通过空格分隔。前后不能多出来额外的空格、换行等。</a:t>
            </a:r>
            <a:endParaRPr lang="en-US" altLang="zh-CN" sz="2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JWTToken</a:t>
            </a:r>
            <a:r>
              <a:rPr lang="zh-CN" altLang="en-US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en-US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、小程序等中保存到哪里？</a:t>
            </a:r>
            <a:endParaRPr lang="en-US" altLang="zh-CN" sz="2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50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、如何退出登录。</a:t>
            </a:r>
            <a:endParaRPr lang="en-US" altLang="zh-CN" sz="2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45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[Authorize]</a:t>
            </a: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的注意事项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742950"/>
            <a:ext cx="11939588" cy="6048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ASP.NET Core</a:t>
            </a:r>
            <a:r>
              <a:rPr lang="zh-CN" altLang="en-US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中身份验证和授权验证的功能由</a:t>
            </a: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Authentication</a:t>
            </a:r>
            <a:r>
              <a:rPr lang="zh-CN" altLang="en-US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Authorization</a:t>
            </a:r>
            <a:r>
              <a:rPr lang="zh-CN" altLang="en-US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中间件提供：</a:t>
            </a:r>
            <a:r>
              <a:rPr lang="en-US" altLang="zh-CN" sz="2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app.UseAuthentication</a:t>
            </a: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app.UseAuthorization</a:t>
            </a: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。</a:t>
            </a:r>
            <a:endParaRPr lang="en-US" altLang="zh-CN" sz="2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、控制器类上标注</a:t>
            </a: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[Authorize]</a:t>
            </a:r>
            <a:r>
              <a:rPr lang="zh-CN" altLang="en-US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，则所有操作方法都会被进行身份验证和授权验证；对于标注了</a:t>
            </a: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[Authorize]</a:t>
            </a:r>
            <a:r>
              <a:rPr lang="zh-CN" altLang="en-US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的控制器中，如果其中某个操作方法不想被验证，可以在操作方法上添加</a:t>
            </a: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AllowAnonymous</a:t>
            </a: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。如果没有在控制器类上标注</a:t>
            </a: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[Authorize]</a:t>
            </a:r>
            <a:r>
              <a:rPr lang="zh-CN" altLang="en-US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，那么这个控制器中的所有操作方法都允许被自由地访问；对于没有标注</a:t>
            </a: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[Authorize]</a:t>
            </a:r>
            <a:r>
              <a:rPr lang="zh-CN" altLang="en-US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的控制器中，如果其中某个操作方法需要被验证，我们也可以在操作方法上添加</a:t>
            </a: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[Authorize]</a:t>
            </a:r>
            <a:r>
              <a:rPr lang="zh-CN" altLang="en-US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ASP.NET Core</a:t>
            </a:r>
            <a:r>
              <a:rPr lang="zh-CN" altLang="en-US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会按照</a:t>
            </a: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协议的规范，从</a:t>
            </a: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Authorization</a:t>
            </a:r>
            <a:r>
              <a:rPr lang="zh-CN" altLang="en-US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取出来令牌，并且进行校验、解析，然后把解析结果填充到</a:t>
            </a: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</a:t>
            </a:r>
            <a:r>
              <a:rPr lang="zh-CN" altLang="en-US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属性中，这一切都是</a:t>
            </a: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ASP.NET Core</a:t>
            </a:r>
            <a:r>
              <a:rPr lang="zh-CN" altLang="en-US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完成的，不需要开发人员自己编写代码。但是一旦出现</a:t>
            </a:r>
            <a:r>
              <a:rPr lang="en-US" altLang="zh-CN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401</a:t>
            </a:r>
            <a:r>
              <a:rPr lang="zh-CN" altLang="en-US" sz="2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，没有详细的报错信息，很难排查，这是初学者遇到的难题。</a:t>
            </a:r>
            <a:endParaRPr lang="en-US" altLang="zh-CN" sz="2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9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10523</TotalTime>
  <Words>768</Words>
  <Application>Microsoft Office PowerPoint</Application>
  <PresentationFormat>宽屏</PresentationFormat>
  <Paragraphs>57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Rockwell</vt:lpstr>
      <vt:lpstr>等线</vt:lpstr>
      <vt:lpstr>Arial</vt:lpstr>
      <vt:lpstr>Bookman Old Style</vt:lpstr>
      <vt:lpstr>Damask</vt:lpstr>
      <vt:lpstr>主讲人：杨中科 .NET /.NET Core 教程 第五部分  ASP.NET Core高级-6 ASP.NET Core对于JWT的封装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3510</cp:revision>
  <dcterms:created xsi:type="dcterms:W3CDTF">2020-11-15T02:31:09Z</dcterms:created>
  <dcterms:modified xsi:type="dcterms:W3CDTF">2021-12-28T01:42:21Z</dcterms:modified>
</cp:coreProperties>
</file>