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8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-7</a:t>
            </a:r>
            <a:br>
              <a:rPr lang="en-US" altLang="zh-CN" sz="6600" cap="none" dirty="0"/>
            </a:br>
            <a:r>
              <a:rPr lang="zh-CN" altLang="en-US" sz="6000" cap="none" dirty="0"/>
              <a:t>让</a:t>
            </a:r>
            <a:r>
              <a:rPr lang="en-US" altLang="zh-CN" sz="6000" cap="none" dirty="0"/>
              <a:t>Swagger</a:t>
            </a:r>
            <a:r>
              <a:rPr lang="zh-CN" altLang="en-US" sz="6000" cap="none" dirty="0"/>
              <a:t>中调试带</a:t>
            </a:r>
            <a:r>
              <a:rPr lang="en-US" altLang="zh-CN" sz="6000" cap="none" dirty="0"/>
              <a:t>JWT</a:t>
            </a:r>
            <a:r>
              <a:rPr lang="zh-CN" altLang="en-US" sz="6000" cap="none" dirty="0"/>
              <a:t>的请求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OpenAPI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进行配置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builder.Services.AddSwaggerGen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var scheme = new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OpenApiSecurityScheme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Description = "Authorization header. \r\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nExample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'Bearer 12345abcdef'",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Reference = new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OpenApiReference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{Type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ReferenceType.SecurityScheme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Id = "Authorization"},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Scheme = "oauth2",Name = "Authorization",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In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ParameterLocation.Header,Type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SecuritySchemeType.ApiKey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c.AddSecurityDefinition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("Authorization", scheme);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var requirement = new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OpenApiSecurityRequirement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requirement[scheme] = new List&lt;string&gt;();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c.AddSecurityRequirement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(requirement);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63085-8DD5-42F9-9555-A9783A72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89" y="219075"/>
            <a:ext cx="5494853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10525</TotalTime>
  <Words>161</Words>
  <Application>Microsoft Office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Core高级-7 让Swagger中调试带JWT的请求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3517</cp:revision>
  <dcterms:created xsi:type="dcterms:W3CDTF">2020-11-15T02:31:09Z</dcterms:created>
  <dcterms:modified xsi:type="dcterms:W3CDTF">2021-12-28T01:46:00Z</dcterms:modified>
</cp:coreProperties>
</file>