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86" r:id="rId3"/>
    <p:sldId id="387" r:id="rId4"/>
    <p:sldId id="38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-9</a:t>
            </a:r>
            <a:br>
              <a:rPr lang="en-US" altLang="zh-CN" sz="6600" cap="none" dirty="0"/>
            </a:br>
            <a:r>
              <a:rPr lang="zh-CN" altLang="en-US" sz="6000" cap="none" dirty="0"/>
              <a:t>托管服务的基本使用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托管服务简介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、场景，代码运行在后台。比如服务器启动的时候在后台预先加载数据到缓存，每天凌晨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点把数据导出到备份数据库，每隔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秒钟在两张表之间同步一次数据。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、托管服务实现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IHostedService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接口，一般编写从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BackgroundService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继承的类。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测试：延迟若干秒再读取文件，再延迟，再输出。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services.AddHostedService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DemoBgService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托管服务的异常问题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.NET 6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开始，当托管服务中发生未处理异常的时候，程序就会自动停止并退出。可以把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HostOptions.BackgroundServiceExceptionBehavior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Ignore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，程序会忽略异常，而不是停止程序。不过推荐采用默认的设置，因为“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异常应该被妥善的处理，而不是被忽略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、要在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ExecuteAsync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方法中把代码用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try……catch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包裹起来，当发生异常的时候，记录日志中或发警报等。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托管服务中使用</a:t>
            </a:r>
            <a:r>
              <a:rPr lang="en-US" altLang="zh-CN" sz="3600" cap="none" dirty="0"/>
              <a:t>DI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、托管服务是以单例的生命周期注册到依赖注入容器中的。因此不能注入生命周期为范围或者瞬态的服务。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比如注入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的上下文的话，程序就会抛出异常。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可以通过构造方法注入一个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IServiceScopeFactory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服务，它可以用来创建一个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IServiceScope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对象，这样我们就可以通过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IServiceScope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来创建短生命周期的服务了。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记得在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Dispose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中释放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IServiceScope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10552</TotalTime>
  <Words>323</Words>
  <Application>Microsoft Office PowerPoint</Application>
  <PresentationFormat>宽屏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Core高级-9 托管服务的基本使用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3551</cp:revision>
  <dcterms:created xsi:type="dcterms:W3CDTF">2020-11-15T02:31:09Z</dcterms:created>
  <dcterms:modified xsi:type="dcterms:W3CDTF">2021-12-28T02:15:41Z</dcterms:modified>
</cp:coreProperties>
</file>