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93" r:id="rId3"/>
    <p:sldId id="39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</a:t>
            </a:r>
            <a:br>
              <a:rPr lang="en-US" altLang="zh-CN" sz="6600" cap="none" dirty="0"/>
            </a:br>
            <a:r>
              <a:rPr lang="zh-CN" altLang="en-US" sz="6000" cap="none" dirty="0"/>
              <a:t>软件架构设计的坑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架构设计之怪现状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、“迷信大公司”。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、“迷信流行技术”。坑老板指南。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、应该怎么做？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架构是进化而来的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、淘宝的进化故事。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、很多项目第一天就是奔着淘宝去的，然后。。。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“最小的可行性产品”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；“演进式架构“；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、软件退化以及如何预防。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10819</TotalTime>
  <Words>122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 软件架构设计的坑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3756</cp:revision>
  <dcterms:created xsi:type="dcterms:W3CDTF">2020-11-15T02:31:09Z</dcterms:created>
  <dcterms:modified xsi:type="dcterms:W3CDTF">2022-01-07T09:29:31Z</dcterms:modified>
</cp:coreProperties>
</file>