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7" r:id="rId2"/>
    <p:sldId id="395" r:id="rId3"/>
    <p:sldId id="396" r:id="rId4"/>
    <p:sldId id="397" r:id="rId5"/>
    <p:sldId id="398" r:id="rId6"/>
    <p:sldId id="399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 dirty="0"/>
              <a:t>-10</a:t>
            </a:r>
            <a:br>
              <a:rPr lang="en-US" altLang="zh-CN" sz="6600" cap="none" dirty="0"/>
            </a:br>
            <a:r>
              <a:rPr lang="en-US" altLang="zh-CN" sz="6000" cap="none" dirty="0"/>
              <a:t>.NET</a:t>
            </a:r>
            <a:r>
              <a:rPr lang="zh-CN" altLang="en-US" sz="6000" cap="none" dirty="0"/>
              <a:t>的贫血模型与充血模型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概念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、贫血模型：一个类中只有属性或者成员变量，没有方法。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、充血模型：一个类中既有属性、成员变量，也有方法。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39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需求：定义一个类保存用户的用户名、密码、积分；用户必须具有用户名；为了保证安全，密码采用密码的散列值保存；用户的初始积分为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分；每次登录成功奖励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个积分，每次登录失败扣</a:t>
            </a:r>
            <a:r>
              <a:rPr lang="en-US" altLang="zh-CN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个积分。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0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11939588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贫血模型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876300"/>
            <a:ext cx="11939588" cy="5915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{ get; set; }//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用户名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string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PasswordHash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{ get; set; }//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密码的散列值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public int Credit { get; set; }//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积分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30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19050"/>
            <a:ext cx="8953500" cy="6838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u1 = new User(); u1.UserName = "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"; u1.Credit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u1.PasswordHash =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HashHelper.Hash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("123456");//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计算密码的散列值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Console.ReadLine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HashHelper.Hash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)==u1.PasswordHash)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u1.Credit += 5;//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登录增加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个积分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登录成功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if (u1.Credit &lt; 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积分不足，无法扣减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u1.Credit -= 3;//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登录失败，则扣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个积分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登录成功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3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登录失败</a:t>
            </a: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3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9A0EBD-7FD1-4324-862A-291CE0BA0DC8}"/>
              </a:ext>
            </a:extLst>
          </p:cNvPr>
          <p:cNvSpPr txBox="1">
            <a:spLocks/>
          </p:cNvSpPr>
          <p:nvPr/>
        </p:nvSpPr>
        <p:spPr>
          <a:xfrm>
            <a:off x="7986713" y="3281362"/>
            <a:ext cx="3671888" cy="168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代码的问题是？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8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04DD8-F4C2-47A1-A8B2-B1DC6A00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676"/>
            <a:ext cx="3190875" cy="67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充血模型</a:t>
            </a:r>
            <a:endParaRPr lang="en-US" altLang="zh-CN" sz="35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647700"/>
            <a:ext cx="6486525" cy="605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class User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string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{ get;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 }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int Credit { get; private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private string?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passwordHash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User(string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this.UserName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userName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this.Credit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public void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ChangePassword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if(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newValue.Length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&lt;6)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	throw new Exception("</a:t>
            </a:r>
            <a:r>
              <a:rPr lang="zh-CN" altLang="en-US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密码太短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this.passwordHash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=Hash(</a:t>
            </a:r>
            <a:r>
              <a:rPr lang="en-US" altLang="zh-CN" sz="19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newValue</a:t>
            </a: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sz="1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DF62E0-2298-4C63-80C6-252C9346B511}"/>
              </a:ext>
            </a:extLst>
          </p:cNvPr>
          <p:cNvSpPr txBox="1"/>
          <p:nvPr/>
        </p:nvSpPr>
        <p:spPr>
          <a:xfrm>
            <a:off x="6257925" y="1008519"/>
            <a:ext cx="568166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900" dirty="0"/>
              <a:t>	public bool CheckPassword(string password)</a:t>
            </a:r>
          </a:p>
          <a:p>
            <a:r>
              <a:rPr lang="zh-CN" altLang="en-US" sz="1900" dirty="0"/>
              <a:t>	{</a:t>
            </a:r>
          </a:p>
          <a:p>
            <a:r>
              <a:rPr lang="zh-CN" altLang="en-US" sz="1900" dirty="0"/>
              <a:t>		string hash = HashHelper.Hash(password);</a:t>
            </a:r>
          </a:p>
          <a:p>
            <a:r>
              <a:rPr lang="zh-CN" altLang="en-US" sz="1900" dirty="0"/>
              <a:t>		return passwordHash== hash;</a:t>
            </a:r>
          </a:p>
          <a:p>
            <a:r>
              <a:rPr lang="zh-CN" altLang="en-US" sz="1900" dirty="0"/>
              <a:t>	}</a:t>
            </a:r>
          </a:p>
          <a:p>
            <a:r>
              <a:rPr lang="zh-CN" altLang="en-US" sz="1900" dirty="0"/>
              <a:t>	public void DeductCredits(int delta)</a:t>
            </a:r>
          </a:p>
          <a:p>
            <a:r>
              <a:rPr lang="zh-CN" altLang="en-US" sz="1900" dirty="0"/>
              <a:t>	{</a:t>
            </a:r>
          </a:p>
          <a:p>
            <a:r>
              <a:rPr lang="zh-CN" altLang="en-US" sz="1900" dirty="0"/>
              <a:t>		if(delta&lt;=0)</a:t>
            </a:r>
          </a:p>
          <a:p>
            <a:r>
              <a:rPr lang="zh-CN" altLang="en-US" sz="1900" dirty="0"/>
              <a:t>		{</a:t>
            </a:r>
          </a:p>
          <a:p>
            <a:r>
              <a:rPr lang="zh-CN" altLang="en-US" sz="1900" dirty="0"/>
              <a:t>			throw new Exception("额度不能为负值");</a:t>
            </a:r>
          </a:p>
          <a:p>
            <a:r>
              <a:rPr lang="zh-CN" altLang="en-US" sz="1900" dirty="0"/>
              <a:t>		}</a:t>
            </a:r>
          </a:p>
          <a:p>
            <a:r>
              <a:rPr lang="zh-CN" altLang="en-US" sz="1900" dirty="0"/>
              <a:t>		this.Credit -= delta;</a:t>
            </a:r>
          </a:p>
          <a:p>
            <a:r>
              <a:rPr lang="zh-CN" altLang="en-US" sz="1900" dirty="0"/>
              <a:t>	}</a:t>
            </a:r>
          </a:p>
          <a:p>
            <a:r>
              <a:rPr lang="zh-CN" altLang="en-US" sz="1900" dirty="0"/>
              <a:t>	public void AddCredits(int delta)</a:t>
            </a:r>
          </a:p>
          <a:p>
            <a:r>
              <a:rPr lang="zh-CN" altLang="en-US" sz="1900" dirty="0"/>
              <a:t>	{</a:t>
            </a:r>
          </a:p>
          <a:p>
            <a:r>
              <a:rPr lang="zh-CN" altLang="en-US" sz="1900" dirty="0"/>
              <a:t>		this.Credit += delta;</a:t>
            </a:r>
          </a:p>
          <a:p>
            <a:r>
              <a:rPr lang="zh-CN" altLang="en-US" sz="1900" dirty="0"/>
              <a:t>	}</a:t>
            </a:r>
          </a:p>
          <a:p>
            <a:r>
              <a:rPr lang="zh-CN" alt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47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4AA804-05AD-46E4-8094-70AE8D8798C4}"/>
              </a:ext>
            </a:extLst>
          </p:cNvPr>
          <p:cNvSpPr txBox="1">
            <a:spLocks/>
          </p:cNvSpPr>
          <p:nvPr/>
        </p:nvSpPr>
        <p:spPr>
          <a:xfrm>
            <a:off x="0" y="19050"/>
            <a:ext cx="7534275" cy="6838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User u1 = new User("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yzk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u1.ChangePassword("123456");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Console.ReadLine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if (u1.CheckPassword(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u1.AddCredits(5);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登录成功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6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Console.WriteLine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en-US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登录失败</a:t>
            </a: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36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9A0EBD-7FD1-4324-862A-291CE0BA0DC8}"/>
              </a:ext>
            </a:extLst>
          </p:cNvPr>
          <p:cNvSpPr txBox="1">
            <a:spLocks/>
          </p:cNvSpPr>
          <p:nvPr/>
        </p:nvSpPr>
        <p:spPr>
          <a:xfrm>
            <a:off x="7986713" y="3281362"/>
            <a:ext cx="3671888" cy="1685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39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代码的优点是？</a:t>
            </a:r>
            <a:endParaRPr lang="en-US" altLang="zh-CN" sz="39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6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13945</TotalTime>
  <Words>595</Words>
  <Application>Microsoft Office PowerPoint</Application>
  <PresentationFormat>宽屏</PresentationFormat>
  <Paragraphs>88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Core的DDD实战-10 .NET的贫血模型与充血模型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3929</cp:revision>
  <dcterms:created xsi:type="dcterms:W3CDTF">2020-11-15T02:31:09Z</dcterms:created>
  <dcterms:modified xsi:type="dcterms:W3CDTF">2022-01-11T16:06:05Z</dcterms:modified>
</cp:coreProperties>
</file>