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95" r:id="rId3"/>
    <p:sldId id="396" r:id="rId4"/>
    <p:sldId id="397" r:id="rId5"/>
    <p:sldId id="398" r:id="rId6"/>
    <p:sldId id="399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-11</a:t>
            </a:r>
            <a:br>
              <a:rPr lang="en-US" altLang="zh-CN" sz="6600" cap="none" dirty="0"/>
            </a:br>
            <a:r>
              <a:rPr lang="en-US" altLang="zh-CN" sz="6000" cap="none" dirty="0"/>
              <a:t>EF Core</a:t>
            </a:r>
            <a:r>
              <a:rPr lang="zh-CN" altLang="en-US" sz="6000" cap="none" dirty="0"/>
              <a:t>对实体属性操作的秘密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引言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？为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实现充血模型做准备。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是通过实体对象的属性的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来进行属性的读写吗？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、答案：基于性能和对特殊功能支持的考虑，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在读写属性的时候，如果可能，它会直接跳过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，而直接操作真正存储属性值的成员变量。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Dog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38175"/>
            <a:ext cx="6696074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class Dog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long Id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private string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string Name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("get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被调用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return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set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("set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被调用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this.name = value;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C624F7-D110-472B-ACD8-A2411F28CE72}"/>
              </a:ext>
            </a:extLst>
          </p:cNvPr>
          <p:cNvSpPr txBox="1">
            <a:spLocks/>
          </p:cNvSpPr>
          <p:nvPr/>
        </p:nvSpPr>
        <p:spPr>
          <a:xfrm>
            <a:off x="5429249" y="742950"/>
            <a:ext cx="6362701" cy="2243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Dog d1 = new Dog { Name= "goofy"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("Dog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初始化完毕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ctx.Dogs.Add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(d1);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ctx.SaveChanges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SaveChanges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完毕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242B2A-7409-4B49-85B5-64157C0D0FF3}"/>
              </a:ext>
            </a:extLst>
          </p:cNvPr>
          <p:cNvSpPr txBox="1"/>
          <p:nvPr/>
        </p:nvSpPr>
        <p:spPr>
          <a:xfrm>
            <a:off x="6569868" y="3748089"/>
            <a:ext cx="5495926" cy="1360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2200" dirty="0" err="1"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200" dirty="0"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sz="2200" dirty="0">
                <a:ea typeface="等线" panose="02010600030101010101" pitchFamily="2" charset="-122"/>
                <a:cs typeface="Times New Roman" panose="02020603050405020304" pitchFamily="18" charset="0"/>
              </a:rPr>
              <a:t>准备读取数据</a:t>
            </a:r>
            <a:r>
              <a:rPr lang="en-US" altLang="zh-CN" sz="2200" dirty="0"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22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2200" dirty="0">
                <a:ea typeface="等线" panose="02010600030101010101" pitchFamily="2" charset="-122"/>
                <a:cs typeface="Times New Roman" panose="02020603050405020304" pitchFamily="18" charset="0"/>
              </a:rPr>
              <a:t>Dog d2 = </a:t>
            </a:r>
            <a:r>
              <a:rPr lang="en-US" altLang="zh-CN" sz="2200" dirty="0" err="1">
                <a:ea typeface="等线" panose="02010600030101010101" pitchFamily="2" charset="-122"/>
                <a:cs typeface="Times New Roman" panose="02020603050405020304" pitchFamily="18" charset="0"/>
              </a:rPr>
              <a:t>ctx.Dogs.First</a:t>
            </a:r>
            <a:r>
              <a:rPr lang="en-US" altLang="zh-CN" sz="2200" dirty="0">
                <a:ea typeface="等线" panose="02010600030101010101" pitchFamily="2" charset="-122"/>
                <a:cs typeface="Times New Roman" panose="02020603050405020304" pitchFamily="18" charset="0"/>
              </a:rPr>
              <a:t>(d=&gt;</a:t>
            </a:r>
            <a:r>
              <a:rPr lang="en-US" altLang="zh-CN" sz="2200" dirty="0" err="1">
                <a:ea typeface="等线" panose="02010600030101010101" pitchFamily="2" charset="-122"/>
                <a:cs typeface="Times New Roman" panose="02020603050405020304" pitchFamily="18" charset="0"/>
              </a:rPr>
              <a:t>d.Name</a:t>
            </a:r>
            <a:r>
              <a:rPr lang="en-US" altLang="zh-CN" sz="2200" dirty="0">
                <a:ea typeface="等线" panose="02010600030101010101" pitchFamily="2" charset="-122"/>
                <a:cs typeface="Times New Roman" panose="02020603050405020304" pitchFamily="18" charset="0"/>
              </a:rPr>
              <a:t>== "goofy");</a:t>
            </a:r>
            <a:endParaRPr lang="zh-CN" altLang="zh-CN" sz="22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 err="1"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200" dirty="0"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sz="2200" dirty="0">
                <a:ea typeface="等线" panose="02010600030101010101" pitchFamily="2" charset="-122"/>
                <a:cs typeface="Times New Roman" panose="02020603050405020304" pitchFamily="18" charset="0"/>
              </a:rPr>
              <a:t>读取数据完毕</a:t>
            </a:r>
            <a:r>
              <a:rPr lang="en-US" altLang="zh-CN" sz="2200" dirty="0"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en-US" sz="22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结论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在读写实体对象的属性时，会查找属性对应的成员变量，如果能找到，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会直接读写这个成员变量的值，而不是通过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代码块来读写。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改一下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Dog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19125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class Dog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long Id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private string </a:t>
            </a:r>
            <a:r>
              <a:rPr lang="en-US" altLang="zh-CN" sz="2200" dirty="0" err="1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xingming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string Name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("get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被调用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return </a:t>
            </a:r>
            <a:r>
              <a:rPr lang="en-US" altLang="zh-CN" sz="2200" dirty="0" err="1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xingming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set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("set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被调用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</a:t>
            </a:r>
            <a:r>
              <a:rPr lang="en-US" altLang="zh-CN" sz="2200" dirty="0" err="1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xingming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value;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结论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会尝试按照命名规则去直接读写属性对应的成员变量，只有无法根据命名规则找到对应成员变量的时候，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才会通过属性的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代码块来读写属性值。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2(*)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、可以在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FluentAPI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中通过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UsePropertyAccessMode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方法来修改默认的这个行为。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9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13952</TotalTime>
  <Words>481</Words>
  <Application>Microsoft Office PowerPoint</Application>
  <PresentationFormat>宽屏</PresentationFormat>
  <Paragraphs>62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Core的DDD实战-11 EF Core对实体属性操作的秘密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3939</cp:revision>
  <dcterms:created xsi:type="dcterms:W3CDTF">2020-11-15T02:31:09Z</dcterms:created>
  <dcterms:modified xsi:type="dcterms:W3CDTF">2022-01-11T16:15:16Z</dcterms:modified>
</cp:coreProperties>
</file>