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95" r:id="rId3"/>
    <p:sldId id="396" r:id="rId4"/>
    <p:sldId id="397" r:id="rId5"/>
    <p:sldId id="398" r:id="rId6"/>
    <p:sldId id="399" r:id="rId7"/>
    <p:sldId id="40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-12</a:t>
            </a:r>
            <a:br>
              <a:rPr lang="en-US" altLang="zh-CN" sz="6600" cap="none" dirty="0"/>
            </a:br>
            <a:r>
              <a:rPr lang="en-US" altLang="zh-CN" sz="6000" cap="none" dirty="0"/>
              <a:t>EF Core</a:t>
            </a:r>
            <a:r>
              <a:rPr lang="zh-CN" altLang="en-US" sz="6000" cap="none"/>
              <a:t>中充血模型的需求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充血模型实现的要求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一：属性是只读的或者是只能被类内部的代码修改。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二：定义有参数的构造方法。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三：有的成员变量没有对应属性，但是这些成员变量需要映射为数据表中的列，也就是我们需要把私有成员变量映射到数据表中的列。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四：有的属性是只读的，也就是它的值是从数据库中读取出来的，但是我们不能修改属性值。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五：有的属性不需要映射到数据列，仅在运行时被使用。</a:t>
            </a:r>
          </a:p>
        </p:txBody>
      </p:sp>
    </p:spTree>
    <p:extLst>
      <p:ext uri="{BB962C8B-B14F-4D97-AF65-F5344CB8AC3E}">
        <p14:creationId xmlns:p14="http://schemas.microsoft.com/office/powerpoint/2010/main" val="35258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实现“一”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属性是只读的或者是只能被类内部的代码修改。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实现：把属性的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定义为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，然后通过构造方法为这些属性赋予初始值。</a:t>
            </a:r>
          </a:p>
        </p:txBody>
      </p:sp>
    </p:spTree>
    <p:extLst>
      <p:ext uri="{BB962C8B-B14F-4D97-AF65-F5344CB8AC3E}">
        <p14:creationId xmlns:p14="http://schemas.microsoft.com/office/powerpoint/2010/main" val="329562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实现“二”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定义有参数的构造方法。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原理： 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中的实体类如果没有无参的构造方法，则有参的构造方法中的参数的名字必须和属性的名字一致。为什么？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实现方式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：无参构造方法定义为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实现方式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：实体类中不定义无参构造方法，只定义有意义的有参构造方法，但是要求构造方法中的参数的名字和属性的名字一致。</a:t>
            </a:r>
          </a:p>
        </p:txBody>
      </p:sp>
    </p:spTree>
    <p:extLst>
      <p:ext uri="{BB962C8B-B14F-4D97-AF65-F5344CB8AC3E}">
        <p14:creationId xmlns:p14="http://schemas.microsoft.com/office/powerpoint/2010/main" val="37241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实现“三”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不属于属性的成员变量映射为数据列。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builder.Property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成员变量名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</a:t>
            </a:r>
            <a:endParaRPr lang="zh-CN" altLang="en-US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3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实现“四”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从数据列中读取值的只读属性。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中提供了“支持字段”（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backing field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）来支持这种写法：在配置实体类的代码中，使用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HasField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成员变量名”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来配置属性。</a:t>
            </a:r>
          </a:p>
        </p:txBody>
      </p:sp>
    </p:spTree>
    <p:extLst>
      <p:ext uri="{BB962C8B-B14F-4D97-AF65-F5344CB8AC3E}">
        <p14:creationId xmlns:p14="http://schemas.microsoft.com/office/powerpoint/2010/main" val="315107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实现“五”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有的属性不需要映射到数据列，仅在运行时被使用。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实现：使用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Ignore()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来配置忽略这个属性。</a:t>
            </a:r>
            <a:endParaRPr lang="zh-CN" altLang="en-US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13959</TotalTime>
  <Words>393</Words>
  <Application>Microsoft Office PowerPoint</Application>
  <PresentationFormat>宽屏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Core的DDD实战-12 EF Core中充血模型的需求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3957</cp:revision>
  <dcterms:created xsi:type="dcterms:W3CDTF">2020-11-15T02:31:09Z</dcterms:created>
  <dcterms:modified xsi:type="dcterms:W3CDTF">2022-01-11T16:25:07Z</dcterms:modified>
</cp:coreProperties>
</file>