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95" r:id="rId3"/>
    <p:sldId id="396" r:id="rId4"/>
    <p:sldId id="397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-13</a:t>
            </a:r>
            <a:br>
              <a:rPr lang="en-US" altLang="zh-CN" sz="6600" cap="none" dirty="0"/>
            </a:br>
            <a:r>
              <a:rPr lang="en-US" altLang="zh-CN" sz="6000" cap="none" dirty="0"/>
              <a:t>EF Core</a:t>
            </a:r>
            <a:r>
              <a:rPr lang="zh-CN" altLang="en-US" sz="6000" cap="none" dirty="0"/>
              <a:t>中实现充血模型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95250" y="471488"/>
            <a:ext cx="6400800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record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int Id { get;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 }//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特征一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DateTime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CreatedDateTime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{ get;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 }//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特征一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string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{ get; private set; }//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特征一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int Credit { get; private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private string?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passwordHash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;//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特征三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private string? remark;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string? Remark //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特征四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get { return remark;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string? Tag { get; set; }//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特征五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private User()//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特征二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75658D-EAC4-426B-AE5F-F530B51265BA}"/>
              </a:ext>
            </a:extLst>
          </p:cNvPr>
          <p:cNvSpPr txBox="1"/>
          <p:nvPr/>
        </p:nvSpPr>
        <p:spPr>
          <a:xfrm>
            <a:off x="6186488" y="751344"/>
            <a:ext cx="611981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User(string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yhm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)//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特征二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this.UserName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yhm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this.CreatedDateTime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DateTime.Now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this.Credit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ChangeUserName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newValue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this.UserName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newValue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ChangePassword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newValue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if (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newValue.Length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&lt; 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throw new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ArgumentException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密码太短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this.passwordHash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HashHelper.Hash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newValue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95249" y="471488"/>
            <a:ext cx="11915775" cy="4691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UserConfig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: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IEntityTypeConfiguration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&lt;User&gt;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void Configure(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EntityTypeBuilder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&lt;User&gt; builder)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builder.Property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passwordHash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");//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特征三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builder.Property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 =&gt;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u.Remark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HasField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("remark");//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特征四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builder.Ignore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 =&gt;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u.Tag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);//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特征五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617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133350" y="328613"/>
            <a:ext cx="11887200" cy="5967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 u1 = new User("Zack");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u1.Tag = "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MyTag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u1.ChangePassword("123456");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ctx.Users.Add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ctx.SaveChanges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4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 u1 = 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ctx.Users.First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(u=&gt;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u.UserName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=="Zack");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(u1);</a:t>
            </a:r>
          </a:p>
        </p:txBody>
      </p:sp>
    </p:spTree>
    <p:extLst>
      <p:ext uri="{BB962C8B-B14F-4D97-AF65-F5344CB8AC3E}">
        <p14:creationId xmlns:p14="http://schemas.microsoft.com/office/powerpoint/2010/main" val="75073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13962</TotalTime>
  <Words>387</Words>
  <Application>Microsoft Office PowerPoint</Application>
  <PresentationFormat>宽屏</PresentationFormat>
  <Paragraphs>58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Core的DDD实战-13 EF Core中实现充血模型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3964</cp:revision>
  <dcterms:created xsi:type="dcterms:W3CDTF">2020-11-15T02:31:09Z</dcterms:created>
  <dcterms:modified xsi:type="dcterms:W3CDTF">2022-01-11T16:28:32Z</dcterms:modified>
</cp:coreProperties>
</file>