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76" r:id="rId3"/>
    <p:sldId id="27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-15</a:t>
            </a:r>
            <a:br>
              <a:rPr lang="en-US" altLang="zh-CN" sz="6600" cap="none" dirty="0"/>
            </a:br>
            <a:r>
              <a:rPr lang="zh-CN" altLang="en-US" sz="6000" cap="none" dirty="0"/>
              <a:t>构建表达式树简化值对象比较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2743804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比较的麻烦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ctx.Cities.Where(c=&gt;</a:t>
            </a:r>
            <a:r>
              <a:rPr lang="en-US" altLang="zh-CN" sz="2800" dirty="0" err="1"/>
              <a:t>c.Name</a:t>
            </a:r>
            <a:r>
              <a:rPr lang="en-US" altLang="zh-CN" sz="2800" dirty="0"/>
              <a:t>==new </a:t>
            </a:r>
            <a:r>
              <a:rPr lang="en-US" altLang="zh-CN" sz="2800" dirty="0" err="1"/>
              <a:t>MultilingualString</a:t>
            </a:r>
            <a:r>
              <a:rPr lang="en-US" altLang="zh-CN" sz="2800" dirty="0"/>
              <a:t>(“</a:t>
            </a:r>
            <a:r>
              <a:rPr lang="zh-CN" altLang="en-US" sz="2800" dirty="0"/>
              <a:t>北京</a:t>
            </a:r>
            <a:r>
              <a:rPr lang="en-US" altLang="zh-CN" sz="2800" dirty="0"/>
              <a:t>”,“</a:t>
            </a:r>
            <a:r>
              <a:rPr lang="en-US" altLang="zh-CN" sz="2800" dirty="0" err="1"/>
              <a:t>BeiJing</a:t>
            </a:r>
            <a:r>
              <a:rPr lang="en-US" altLang="zh-CN" sz="2800" dirty="0"/>
              <a:t>”)) </a:t>
            </a:r>
            <a:r>
              <a:rPr lang="zh-CN" altLang="en-US" sz="2800" dirty="0"/>
              <a:t>不行。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怎么办？</a:t>
            </a:r>
            <a:r>
              <a:rPr lang="en-US" altLang="zh-CN" sz="2800" dirty="0" err="1"/>
              <a:t>ctx.Cities.Where</a:t>
            </a:r>
            <a:r>
              <a:rPr lang="en-US" altLang="zh-CN" sz="2800" dirty="0"/>
              <a:t>(c=&gt;</a:t>
            </a:r>
            <a:r>
              <a:rPr lang="en-US" altLang="zh-CN" sz="2800" dirty="0" err="1"/>
              <a:t>c.Name.Chinese</a:t>
            </a:r>
            <a:r>
              <a:rPr lang="en-US" altLang="zh-CN" sz="2800" dirty="0"/>
              <a:t>== "</a:t>
            </a:r>
            <a:r>
              <a:rPr lang="zh-CN" altLang="en-US" sz="2800" dirty="0"/>
              <a:t>北京</a:t>
            </a:r>
            <a:r>
              <a:rPr lang="en-US" altLang="zh-CN" sz="2800" dirty="0"/>
              <a:t>"&amp;&amp;</a:t>
            </a:r>
            <a:r>
              <a:rPr lang="en-US" altLang="zh-CN" sz="2800" dirty="0" err="1"/>
              <a:t>c.Name.English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BeiJing</a:t>
            </a:r>
            <a:r>
              <a:rPr lang="en-US" altLang="zh-CN" sz="2800" dirty="0"/>
              <a:t>")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2743804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Zack.Infrastructure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EFCore</a:t>
            </a:r>
            <a:r>
              <a:rPr lang="en-US" altLang="zh-CN" sz="2800" dirty="0"/>
              <a:t>/</a:t>
            </a:r>
            <a:r>
              <a:rPr lang="en-US" altLang="zh-CN" sz="2800"/>
              <a:t>ExpressionHelper.cs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15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13975</TotalTime>
  <Words>107</Words>
  <Application>Microsoft Office PowerPoint</Application>
  <PresentationFormat>宽屏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Core的DDD实战-15 构建表达式树简化值对象比较</vt:lpstr>
      <vt:lpstr>比较的麻烦</vt:lpstr>
      <vt:lpstr>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3978</cp:revision>
  <dcterms:created xsi:type="dcterms:W3CDTF">2020-11-15T02:31:09Z</dcterms:created>
  <dcterms:modified xsi:type="dcterms:W3CDTF">2022-01-11T16:43:56Z</dcterms:modified>
</cp:coreProperties>
</file>