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-16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聚合在</a:t>
            </a:r>
            <a:r>
              <a:rPr lang="en-US" altLang="zh-CN" sz="6000" cap="none" dirty="0"/>
              <a:t>.NET</a:t>
            </a:r>
            <a:r>
              <a:rPr lang="zh-CN" altLang="en-US" sz="6000" cap="none" dirty="0"/>
              <a:t>中的实现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工作单元的实现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、复习：什么是</a:t>
            </a:r>
            <a:r>
              <a:rPr lang="en-US" altLang="zh-CN" sz="2800" dirty="0" err="1"/>
              <a:t>UnitOfWork</a:t>
            </a:r>
            <a:r>
              <a:rPr lang="zh-CN" altLang="en-US" sz="2800" dirty="0"/>
              <a:t>（工作单元）。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EFCore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：跟踪对象状态的改变；</a:t>
            </a:r>
            <a:r>
              <a:rPr lang="en-US" altLang="zh-CN" sz="2800" dirty="0" err="1"/>
              <a:t>SaveChanges</a:t>
            </a:r>
            <a:r>
              <a:rPr lang="zh-CN" altLang="en-US" sz="2800" dirty="0"/>
              <a:t>把所有的改变一次性地提交到数据库中，是一个事务。因此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是天然的</a:t>
            </a:r>
            <a:r>
              <a:rPr lang="en-US" altLang="zh-CN" sz="2800" dirty="0" err="1"/>
              <a:t>UoW</a:t>
            </a:r>
            <a:r>
              <a:rPr lang="zh-CN" altLang="en-US" sz="2800" dirty="0"/>
              <a:t>实现。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、需要把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再封装一次</a:t>
            </a:r>
            <a:r>
              <a:rPr lang="en-US" altLang="zh-CN" sz="2800" dirty="0" err="1"/>
              <a:t>UoW</a:t>
            </a:r>
            <a:r>
              <a:rPr lang="zh-CN" altLang="en-US" sz="2800" dirty="0"/>
              <a:t>吗？两种观点的分析。我的观点是？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聚合与聚合根的实现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900" dirty="0"/>
              <a:t>即使一个实体类型没有声明对应的</a:t>
            </a:r>
            <a:r>
              <a:rPr lang="en-US" altLang="zh-CN" sz="3900" dirty="0" err="1"/>
              <a:t>DbSet</a:t>
            </a:r>
            <a:r>
              <a:rPr lang="zh-CN" altLang="en-US" sz="3900" dirty="0"/>
              <a:t>类型的属性，只要</a:t>
            </a:r>
            <a:r>
              <a:rPr lang="en-US" altLang="zh-CN" sz="3900" dirty="0"/>
              <a:t>EF Core</a:t>
            </a:r>
            <a:r>
              <a:rPr lang="zh-CN" altLang="en-US" sz="3900" dirty="0"/>
              <a:t>遇到实体对象，</a:t>
            </a:r>
            <a:r>
              <a:rPr lang="en-US" altLang="zh-CN" sz="3900" dirty="0"/>
              <a:t>EF Core</a:t>
            </a:r>
            <a:r>
              <a:rPr lang="zh-CN" altLang="en-US" sz="3900" dirty="0"/>
              <a:t>仍然会像对待其他实体对象一样处理。</a:t>
            </a:r>
            <a:endParaRPr lang="en-US" altLang="zh-CN" sz="3900" dirty="0"/>
          </a:p>
          <a:p>
            <a:pPr marL="0" indent="0">
              <a:buNone/>
            </a:pPr>
            <a:r>
              <a:rPr lang="zh-CN" altLang="en-US" sz="3900" dirty="0"/>
              <a:t>因此我们可以在上下文中只为聚合根实体声明</a:t>
            </a:r>
            <a:r>
              <a:rPr lang="en-US" altLang="zh-CN" sz="3900" dirty="0" err="1"/>
              <a:t>DbSet</a:t>
            </a:r>
            <a:r>
              <a:rPr lang="zh-CN" altLang="en-US" sz="3900" dirty="0"/>
              <a:t>类型的属性。对非聚合根实体、值对象的操作都通过根实体进行。</a:t>
            </a:r>
            <a:endParaRPr lang="en-US" altLang="zh-CN" sz="3900" dirty="0"/>
          </a:p>
          <a:p>
            <a:pPr marL="0" indent="0">
              <a:buNone/>
            </a:pPr>
            <a:r>
              <a:rPr lang="zh-CN" altLang="en-US" sz="3900"/>
              <a:t>跨聚合只能</a:t>
            </a:r>
            <a:r>
              <a:rPr lang="zh-CN" altLang="en-US" sz="3900" dirty="0"/>
              <a:t>引用根实体的</a:t>
            </a:r>
            <a:r>
              <a:rPr lang="en-US" altLang="zh-CN" sz="3900" dirty="0"/>
              <a:t>Id</a:t>
            </a:r>
            <a:r>
              <a:rPr lang="zh-CN" altLang="en-US" sz="3900" dirty="0"/>
              <a:t>，而不是根实体对象。</a:t>
            </a:r>
          </a:p>
        </p:txBody>
      </p:sp>
    </p:spTree>
    <p:extLst>
      <p:ext uri="{BB962C8B-B14F-4D97-AF65-F5344CB8AC3E}">
        <p14:creationId xmlns:p14="http://schemas.microsoft.com/office/powerpoint/2010/main" val="7918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聚合与</a:t>
            </a:r>
            <a:r>
              <a:rPr lang="en-US" altLang="zh-CN" cap="none" dirty="0" err="1"/>
              <a:t>DbContext</a:t>
            </a:r>
            <a:r>
              <a:rPr lang="zh-CN" altLang="en-US" cap="none" dirty="0"/>
              <a:t>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、如果一个微服务中有多个聚合根，那么是每个聚合根的实体放到一个单独的上下文中，还是把所有实体放到同一个上下文中？各自的优缺点是什么？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我为什么倾向于后者？它们之间的关系仍然比它们和其他微服务中的实体关系更紧密，而且我们还会在应用服务中进行跨聚合的组合操作。进行联合查询的时候可以获得更好的性能，也能更容易实现强一致性的事务。</a:t>
            </a:r>
          </a:p>
        </p:txBody>
      </p:sp>
    </p:spTree>
    <p:extLst>
      <p:ext uri="{BB962C8B-B14F-4D97-AF65-F5344CB8AC3E}">
        <p14:creationId xmlns:p14="http://schemas.microsoft.com/office/powerpoint/2010/main" val="272256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区分聚合根实体和其他实体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59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定义一个不包含任何成员的标识接口，比如</a:t>
            </a:r>
            <a:r>
              <a:rPr lang="en-US" altLang="zh-CN" sz="3600" dirty="0" err="1"/>
              <a:t>IAggregateRoot</a:t>
            </a:r>
            <a:r>
              <a:rPr lang="zh-CN" altLang="en-US" sz="3600" dirty="0"/>
              <a:t>，然后要求所有的聚合根实体类都实现这个接口。</a:t>
            </a:r>
          </a:p>
        </p:txBody>
      </p:sp>
    </p:spTree>
    <p:extLst>
      <p:ext uri="{BB962C8B-B14F-4D97-AF65-F5344CB8AC3E}">
        <p14:creationId xmlns:p14="http://schemas.microsoft.com/office/powerpoint/2010/main" val="127439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跨表查询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59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、所有跨聚合的数据查询都应该是通过领域服务的协作来完成的，而不应该是直接在数据库表之间进行</a:t>
            </a:r>
            <a:r>
              <a:rPr lang="en-US" altLang="zh-CN" sz="3600" dirty="0"/>
              <a:t>join</a:t>
            </a:r>
            <a:r>
              <a:rPr lang="zh-CN" altLang="en-US" sz="3600" dirty="0"/>
              <a:t>查询。会有性能损失，需要做权衡，不是死规矩。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、对于统计、汇总等报表类的应用，则不需要遵循聚合的约束，可以通过执行原生</a:t>
            </a:r>
            <a:r>
              <a:rPr lang="en-US" altLang="zh-CN" sz="3600" dirty="0"/>
              <a:t>SQL</a:t>
            </a:r>
            <a:r>
              <a:rPr lang="zh-CN" altLang="en-US" sz="3600" dirty="0"/>
              <a:t>等方式进行跨表的查询。</a:t>
            </a:r>
          </a:p>
        </p:txBody>
      </p:sp>
    </p:spTree>
    <p:extLst>
      <p:ext uri="{BB962C8B-B14F-4D97-AF65-F5344CB8AC3E}">
        <p14:creationId xmlns:p14="http://schemas.microsoft.com/office/powerpoint/2010/main" val="98104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实现实体不要面向数据库建模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5923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、建模的时候不要先考虑实体在数据库中如何保存。比如实体类和数据表具有直接的对应关系，实体类中属性和数据表中的列几乎完全一致。这样设计出来的类称不上“实体类”，只能被成为数据对象（</a:t>
            </a:r>
            <a:r>
              <a:rPr lang="en-US" altLang="zh-CN" sz="3600" dirty="0"/>
              <a:t>Data Object</a:t>
            </a:r>
            <a:r>
              <a:rPr lang="zh-CN" altLang="en-US" sz="3600" dirty="0"/>
              <a:t>）。更不要用</a:t>
            </a:r>
            <a:r>
              <a:rPr lang="en-US" altLang="zh-CN" sz="3600" dirty="0"/>
              <a:t>DB First</a:t>
            </a:r>
            <a:r>
              <a:rPr lang="zh-CN" altLang="en-US" sz="3600" dirty="0"/>
              <a:t>（反向工程）。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、应该不考虑数据库实现的情况下进行领域模型建模，然后再使用</a:t>
            </a:r>
            <a:r>
              <a:rPr lang="en-US" altLang="zh-CN" sz="3600" dirty="0"/>
              <a:t>Fluent API</a:t>
            </a:r>
            <a:r>
              <a:rPr lang="zh-CN" altLang="en-US" sz="3600" dirty="0"/>
              <a:t>等对实体类和数据库</a:t>
            </a:r>
            <a:r>
              <a:rPr lang="zh-CN" altLang="en-US" sz="3600"/>
              <a:t>之间做适配。在实现的时候，可能需要对建模进行妥协性修改，但是这不应该在最开始被考虑。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673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59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后面有一个专门的小案例综合演示</a:t>
            </a:r>
            <a:r>
              <a:rPr lang="en-US" altLang="zh-CN" sz="3600" dirty="0"/>
              <a:t>DDD</a:t>
            </a:r>
            <a:r>
              <a:rPr lang="zh-CN" altLang="en-US" sz="3600" dirty="0"/>
              <a:t>的实现。包括聚合、聚合根等。</a:t>
            </a:r>
          </a:p>
        </p:txBody>
      </p:sp>
    </p:spTree>
    <p:extLst>
      <p:ext uri="{BB962C8B-B14F-4D97-AF65-F5344CB8AC3E}">
        <p14:creationId xmlns:p14="http://schemas.microsoft.com/office/powerpoint/2010/main" val="43681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13992</TotalTime>
  <Words>590</Words>
  <Application>Microsoft Office PowerPoint</Application>
  <PresentationFormat>宽屏</PresentationFormat>
  <Paragraphs>27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Core的DDD实战-16 DDD聚合在.NET中的实现</vt:lpstr>
      <vt:lpstr>工作单元的实现</vt:lpstr>
      <vt:lpstr>聚合与聚合根的实现</vt:lpstr>
      <vt:lpstr>聚合与DbContext的关系</vt:lpstr>
      <vt:lpstr>区分聚合根实体和其他实体</vt:lpstr>
      <vt:lpstr>跨表查询</vt:lpstr>
      <vt:lpstr>实现实体不要面向数据库建模</vt:lpstr>
      <vt:lpstr>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4009</cp:revision>
  <dcterms:created xsi:type="dcterms:W3CDTF">2020-11-15T02:31:09Z</dcterms:created>
  <dcterms:modified xsi:type="dcterms:W3CDTF">2022-02-10T06:06:42Z</dcterms:modified>
</cp:coreProperties>
</file>