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7" r:id="rId2"/>
    <p:sldId id="276" r:id="rId3"/>
    <p:sldId id="277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第六部分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.NET Core</a:t>
            </a:r>
            <a:r>
              <a:rPr lang="zh-CN" altLang="en-US" sz="6600" cap="none" dirty="0"/>
              <a:t>的</a:t>
            </a:r>
            <a:r>
              <a:rPr lang="en-US" altLang="zh-CN" sz="6600" cap="none" dirty="0"/>
              <a:t>DDD</a:t>
            </a:r>
            <a:r>
              <a:rPr lang="zh-CN" altLang="en-US" sz="6600" cap="none" dirty="0"/>
              <a:t>实战</a:t>
            </a:r>
            <a:r>
              <a:rPr lang="en-US" altLang="zh-CN" sz="6600" cap="none"/>
              <a:t>-17</a:t>
            </a:r>
            <a:br>
              <a:rPr lang="en-US" altLang="zh-CN" sz="6600" cap="none" dirty="0"/>
            </a:br>
            <a:r>
              <a:rPr lang="zh-CN" altLang="en-US" sz="6000" cap="none" dirty="0"/>
              <a:t>用</a:t>
            </a:r>
            <a:r>
              <a:rPr lang="en-US" altLang="zh-CN" sz="6000" cap="none" dirty="0" err="1"/>
              <a:t>MediatR</a:t>
            </a:r>
            <a:r>
              <a:rPr lang="zh-CN" altLang="en-US" sz="6000" cap="none" dirty="0"/>
              <a:t>实现领域事件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领域事件的实现选型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6066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、复习：什么是领域事件？进程内</a:t>
            </a:r>
            <a:r>
              <a:rPr lang="en-US" altLang="zh-CN" sz="2800" dirty="0"/>
              <a:t>……</a:t>
            </a:r>
          </a:p>
          <a:p>
            <a:pPr marL="0" indent="0"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、实现方式</a:t>
            </a:r>
            <a:r>
              <a:rPr lang="en-US" altLang="zh-CN" sz="2800" dirty="0"/>
              <a:t>1</a:t>
            </a:r>
            <a:r>
              <a:rPr lang="zh-CN" altLang="en-US" sz="2800" dirty="0"/>
              <a:t>：</a:t>
            </a:r>
            <a:r>
              <a:rPr lang="en-US" altLang="zh-CN" sz="2800" dirty="0"/>
              <a:t>C#</a:t>
            </a:r>
            <a:r>
              <a:rPr lang="zh-CN" altLang="en-US" sz="2800" dirty="0"/>
              <a:t>的事件机制。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var bl = new </a:t>
            </a:r>
            <a:r>
              <a:rPr lang="en-US" altLang="zh-CN" sz="2800" dirty="0" err="1"/>
              <a:t>ProcessBusinessLogic</a:t>
            </a:r>
            <a:r>
              <a:rPr lang="en-US" altLang="zh-CN" sz="2800" dirty="0"/>
              <a:t>();</a:t>
            </a:r>
          </a:p>
          <a:p>
            <a:pPr marL="0" indent="0">
              <a:buNone/>
            </a:pPr>
            <a:r>
              <a:rPr lang="en-US" altLang="zh-CN" sz="2800" dirty="0" err="1"/>
              <a:t>bl.ProcessCompleted</a:t>
            </a:r>
            <a:r>
              <a:rPr lang="en-US" altLang="zh-CN" sz="2800" dirty="0"/>
              <a:t> += </a:t>
            </a:r>
            <a:r>
              <a:rPr lang="en-US" altLang="zh-CN" sz="2800" dirty="0" err="1"/>
              <a:t>bl_ProcessCompleted</a:t>
            </a:r>
            <a:r>
              <a:rPr lang="en-US" altLang="zh-CN" sz="2800" dirty="0"/>
              <a:t>;</a:t>
            </a:r>
          </a:p>
          <a:p>
            <a:pPr marL="0" indent="0">
              <a:buNone/>
            </a:pPr>
            <a:r>
              <a:rPr lang="en-US" altLang="zh-CN" sz="2800" dirty="0" err="1"/>
              <a:t>bl.StartProcess</a:t>
            </a:r>
            <a:r>
              <a:rPr lang="en-US" altLang="zh-CN" sz="2800" dirty="0"/>
              <a:t>();</a:t>
            </a:r>
          </a:p>
          <a:p>
            <a:pPr marL="0" indent="0">
              <a:buNone/>
            </a:pPr>
            <a:r>
              <a:rPr lang="zh-CN" altLang="en-US" sz="2800" dirty="0"/>
              <a:t>缺点：需要显式地注册。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、实现方式</a:t>
            </a:r>
            <a:r>
              <a:rPr lang="en-US" altLang="zh-CN" sz="2800" dirty="0"/>
              <a:t>2</a:t>
            </a:r>
            <a:r>
              <a:rPr lang="zh-CN" altLang="en-US" sz="2800" dirty="0"/>
              <a:t>：进程内消息传递的开源库</a:t>
            </a:r>
            <a:r>
              <a:rPr lang="en-US" altLang="zh-CN" sz="2800" dirty="0" err="1"/>
              <a:t>MediatR</a:t>
            </a:r>
            <a:r>
              <a:rPr lang="zh-CN" altLang="en-US" sz="2800" dirty="0"/>
              <a:t>。事件的发布和事件的处理之间解耦。</a:t>
            </a:r>
            <a:r>
              <a:rPr lang="en-US" altLang="zh-CN" sz="2800" dirty="0" err="1"/>
              <a:t>MediatR</a:t>
            </a:r>
            <a:r>
              <a:rPr lang="zh-CN" altLang="en-US" sz="2800" dirty="0"/>
              <a:t>中支持“一个发布者对应一个处理者”和</a:t>
            </a:r>
            <a:r>
              <a:rPr lang="zh-CN" altLang="en-US" sz="2800" b="1" u="sng" dirty="0"/>
              <a:t>“一个发布者对应多个处理者”</a:t>
            </a:r>
            <a:r>
              <a:rPr lang="zh-CN" altLang="en-US" sz="2800" dirty="0"/>
              <a:t>这两种模式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2188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cap="none" dirty="0" err="1"/>
              <a:t>MediatR</a:t>
            </a:r>
            <a:r>
              <a:rPr lang="zh-CN" altLang="en-US" cap="none" dirty="0"/>
              <a:t>用法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6066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、创建一个</a:t>
            </a:r>
            <a:r>
              <a:rPr lang="en-US" altLang="zh-CN" sz="2800" dirty="0"/>
              <a:t>ASP.NET Core</a:t>
            </a:r>
            <a:r>
              <a:rPr lang="zh-CN" altLang="en-US" sz="2800" dirty="0"/>
              <a:t>项目，</a:t>
            </a:r>
            <a:r>
              <a:rPr lang="en-US" altLang="zh-CN" sz="2800" dirty="0"/>
              <a:t>NuGet</a:t>
            </a:r>
            <a:r>
              <a:rPr lang="zh-CN" altLang="en-US" sz="2800" dirty="0"/>
              <a:t>安装</a:t>
            </a:r>
            <a:r>
              <a:rPr lang="en-US" altLang="zh-CN" sz="2800" dirty="0" err="1"/>
              <a:t>MediatR.Extensions.Microsoft.DependencyInjection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Program.cs</a:t>
            </a:r>
            <a:r>
              <a:rPr lang="zh-CN" altLang="en-US" sz="2800" dirty="0"/>
              <a:t>中调用</a:t>
            </a:r>
            <a:r>
              <a:rPr lang="en-US" altLang="zh-CN" sz="2800" dirty="0" err="1"/>
              <a:t>AddMediatR</a:t>
            </a:r>
            <a:r>
              <a:rPr lang="en-US" altLang="zh-CN" sz="2800" dirty="0"/>
              <a:t>()</a:t>
            </a:r>
          </a:p>
          <a:p>
            <a:pPr marL="0" indent="0"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、定义一个在消息的发布者和处理者之间进行数据传递的类，这个类需要实现</a:t>
            </a:r>
            <a:r>
              <a:rPr lang="en-US" altLang="zh-CN" sz="2800" dirty="0" err="1"/>
              <a:t>INotification</a:t>
            </a:r>
            <a:r>
              <a:rPr lang="zh-CN" altLang="en-US" sz="2800" dirty="0"/>
              <a:t>接口。一般用</a:t>
            </a:r>
            <a:r>
              <a:rPr lang="en-US" altLang="zh-CN" sz="2800" dirty="0"/>
              <a:t>record</a:t>
            </a:r>
            <a:r>
              <a:rPr lang="zh-CN" altLang="en-US" sz="2800" dirty="0"/>
              <a:t>类型。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4</a:t>
            </a:r>
            <a:r>
              <a:rPr lang="zh-CN" altLang="en-US" sz="2800" dirty="0"/>
              <a:t>、消息的处理者要实现</a:t>
            </a:r>
            <a:r>
              <a:rPr lang="en-US" altLang="zh-CN" sz="2800" dirty="0" err="1"/>
              <a:t>NotificationHandler</a:t>
            </a:r>
            <a:r>
              <a:rPr lang="en-US" altLang="zh-CN" sz="2800" dirty="0"/>
              <a:t>&lt;</a:t>
            </a:r>
            <a:r>
              <a:rPr lang="en-US" altLang="zh-CN" sz="2800" dirty="0" err="1"/>
              <a:t>TNotification</a:t>
            </a:r>
            <a:r>
              <a:rPr lang="en-US" altLang="zh-CN" sz="2800" dirty="0"/>
              <a:t>&gt;</a:t>
            </a:r>
            <a:r>
              <a:rPr lang="zh-CN" altLang="en-US" sz="2800" dirty="0"/>
              <a:t>接口，其中的泛型参数</a:t>
            </a:r>
            <a:r>
              <a:rPr lang="en-US" altLang="zh-CN" sz="2800" dirty="0" err="1"/>
              <a:t>TNotification</a:t>
            </a:r>
            <a:r>
              <a:rPr lang="zh-CN" altLang="en-US" sz="2800" dirty="0"/>
              <a:t>代表此消息处理者要处理的消息类型。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5</a:t>
            </a:r>
            <a:r>
              <a:rPr lang="zh-CN" altLang="en-US" sz="2800" dirty="0"/>
              <a:t>、在需要发布消息的的类中注入</a:t>
            </a:r>
            <a:r>
              <a:rPr lang="en-US" altLang="zh-CN" sz="2800" dirty="0" err="1"/>
              <a:t>IMediator</a:t>
            </a:r>
            <a:r>
              <a:rPr lang="zh-CN" altLang="en-US" sz="2800" dirty="0"/>
              <a:t>类型的服务，然后我们调用</a:t>
            </a:r>
            <a:r>
              <a:rPr lang="en-US" altLang="zh-CN" sz="2800" dirty="0"/>
              <a:t>Publish</a:t>
            </a:r>
            <a:r>
              <a:rPr lang="zh-CN" altLang="en-US" sz="2800" dirty="0"/>
              <a:t>方法来发布消息。</a:t>
            </a:r>
            <a:r>
              <a:rPr lang="en-US" altLang="zh-CN" sz="2800" dirty="0"/>
              <a:t>Send()</a:t>
            </a:r>
            <a:r>
              <a:rPr lang="zh-CN" altLang="en-US" sz="2800" dirty="0"/>
              <a:t>方法是用来发布一对一消息的，而</a:t>
            </a:r>
            <a:r>
              <a:rPr lang="en-US" altLang="zh-CN" sz="2800" dirty="0"/>
              <a:t>Publish()</a:t>
            </a:r>
            <a:r>
              <a:rPr lang="zh-CN" altLang="en-US" sz="2800" dirty="0"/>
              <a:t>方法是用来发布一对多消息的。</a:t>
            </a:r>
          </a:p>
        </p:txBody>
      </p:sp>
    </p:spTree>
    <p:extLst>
      <p:ext uri="{BB962C8B-B14F-4D97-AF65-F5344CB8AC3E}">
        <p14:creationId xmlns:p14="http://schemas.microsoft.com/office/powerpoint/2010/main" val="382078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14003</TotalTime>
  <Words>289</Words>
  <Application>Microsoft Office PowerPoint</Application>
  <PresentationFormat>宽屏</PresentationFormat>
  <Paragraphs>20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Rockwell</vt:lpstr>
      <vt:lpstr>等线</vt:lpstr>
      <vt:lpstr>Arial</vt:lpstr>
      <vt:lpstr>Bookman Old Style</vt:lpstr>
      <vt:lpstr>Damask</vt:lpstr>
      <vt:lpstr>主讲人：杨中科 .NET /.NET Core 教程 第六部分  .NET Core的DDD实战-17 用MediatR实现领域事件</vt:lpstr>
      <vt:lpstr>领域事件的实现选型</vt:lpstr>
      <vt:lpstr>MediatR用法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4026</cp:revision>
  <dcterms:created xsi:type="dcterms:W3CDTF">2020-11-15T02:31:09Z</dcterms:created>
  <dcterms:modified xsi:type="dcterms:W3CDTF">2022-02-10T06:43:26Z</dcterms:modified>
</cp:coreProperties>
</file>