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76" r:id="rId3"/>
    <p:sldId id="277" r:id="rId4"/>
    <p:sldId id="278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-18</a:t>
            </a:r>
            <a:br>
              <a:rPr lang="en-US" altLang="zh-CN" sz="6600" cap="none" dirty="0"/>
            </a:br>
            <a:r>
              <a:rPr lang="en-US" altLang="zh-CN" sz="6000" cap="none" dirty="0"/>
              <a:t>EF Core</a:t>
            </a:r>
            <a:r>
              <a:rPr lang="zh-CN" altLang="en-US" sz="6000" cap="none" dirty="0"/>
              <a:t>中发布领域事件的时机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领域事件的时机</a:t>
            </a:r>
            <a:r>
              <a:rPr lang="en-US" altLang="zh-CN" sz="3600" cap="none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、在聚合根的实体对象的</a:t>
            </a:r>
            <a:r>
              <a:rPr lang="en-US" altLang="zh-CN" sz="2800" dirty="0" err="1"/>
              <a:t>ChangeName</a:t>
            </a:r>
            <a:r>
              <a:rPr lang="en-US" altLang="zh-CN" sz="2800" dirty="0"/>
              <a:t>()</a:t>
            </a:r>
            <a:r>
              <a:rPr lang="zh-CN" altLang="en-US" sz="2800" dirty="0"/>
              <a:t>、构造方法等方法中</a:t>
            </a:r>
            <a:r>
              <a:rPr lang="zh-CN" altLang="en-US" sz="2800" u="sng" dirty="0">
                <a:solidFill>
                  <a:srgbClr val="FF0000"/>
                </a:solidFill>
              </a:rPr>
              <a:t>立即</a:t>
            </a:r>
            <a:r>
              <a:rPr lang="zh-CN" altLang="en-US" sz="2800" dirty="0"/>
              <a:t>发布领域事件，因为无论是应用服务还是领域服务，最终要调用聚合根中的方法来操作聚合，我们这样做可以确保领域事件不会被漏掉。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、缺点：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）存在重复发送领域事件的情况；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领域事件发布的太早：在实体类的构造方法中发布领域事件，但是有可能因为数据验证没通过等原因，我们最终没有把这个新增的实体保存到数据库中，我们这样在构造方法中过早地发布领域事件就会导致“误报” 。</a:t>
            </a:r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领域事件的时机</a:t>
            </a:r>
            <a:r>
              <a:rPr lang="en-US" altLang="zh-CN" sz="3600" cap="none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、微软开源的</a:t>
            </a:r>
            <a:r>
              <a:rPr lang="en-US" altLang="zh-CN" sz="2800" dirty="0" err="1"/>
              <a:t>eShopOnContainers</a:t>
            </a:r>
            <a:r>
              <a:rPr lang="zh-CN" altLang="en-US" sz="2800" dirty="0"/>
              <a:t>项目中的做法：把领域事件的发布延迟到上下文保存修改时。实体中只是注册要发布的领域事件，然后在上下文 的</a:t>
            </a:r>
            <a:r>
              <a:rPr lang="en-US" altLang="zh-CN" sz="2800" dirty="0" err="1"/>
              <a:t>SaveChanges</a:t>
            </a:r>
            <a:r>
              <a:rPr lang="zh-CN" altLang="en-US" sz="2800" dirty="0"/>
              <a:t>方法被调用时，我们再发布事件。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、供聚合根进行事件注册的接口</a:t>
            </a:r>
            <a:r>
              <a:rPr lang="en-US" altLang="zh-CN" sz="2800" dirty="0" err="1"/>
              <a:t>IDomainEvents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Zack.DomainCommons</a:t>
            </a:r>
            <a:r>
              <a:rPr lang="en-US" altLang="zh-CN" sz="2800" dirty="0"/>
              <a:t>/Models/</a:t>
            </a:r>
            <a:r>
              <a:rPr lang="en-US" altLang="zh-CN" sz="2800" dirty="0" err="1"/>
              <a:t>IDomainEvents.cs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public interface </a:t>
            </a:r>
            <a:r>
              <a:rPr lang="en-US" altLang="zh-CN" sz="2800" dirty="0" err="1"/>
              <a:t>IDomainEvents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IEnumerable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INotification</a:t>
            </a:r>
            <a:r>
              <a:rPr lang="en-US" altLang="zh-CN" sz="2800" dirty="0"/>
              <a:t>&gt; </a:t>
            </a:r>
            <a:r>
              <a:rPr lang="en-US" altLang="zh-CN" sz="2800" dirty="0" err="1"/>
              <a:t>GetDomainEvents</a:t>
            </a:r>
            <a:r>
              <a:rPr lang="en-US" altLang="zh-CN" sz="2800" dirty="0"/>
              <a:t>();</a:t>
            </a:r>
          </a:p>
          <a:p>
            <a:pPr marL="0" indent="0">
              <a:buNone/>
            </a:pPr>
            <a:r>
              <a:rPr lang="en-US" altLang="zh-CN" sz="2800" dirty="0"/>
              <a:t>	void </a:t>
            </a:r>
            <a:r>
              <a:rPr lang="en-US" altLang="zh-CN" sz="2800" dirty="0" err="1"/>
              <a:t>AddDomainEvent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INotification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eventItem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	void </a:t>
            </a:r>
            <a:r>
              <a:rPr lang="en-US" altLang="zh-CN" sz="2800" dirty="0" err="1"/>
              <a:t>AddDomainEventIfAbsent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INotification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eventItem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	void </a:t>
            </a:r>
            <a:r>
              <a:rPr lang="en-US" altLang="zh-CN" sz="2800" dirty="0" err="1"/>
              <a:t>ClearDomainEvents</a:t>
            </a:r>
            <a:r>
              <a:rPr lang="en-US" altLang="zh-CN" sz="2800" dirty="0"/>
              <a:t>();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、简化</a:t>
            </a:r>
            <a:r>
              <a:rPr lang="en-US" altLang="zh-CN" sz="2800" dirty="0" err="1"/>
              <a:t>IDomainEvents</a:t>
            </a:r>
            <a:r>
              <a:rPr lang="en-US" altLang="zh-CN" sz="2800" dirty="0"/>
              <a:t> </a:t>
            </a:r>
            <a:r>
              <a:rPr lang="zh-CN" altLang="en-US" sz="2800" dirty="0"/>
              <a:t>实现的父类</a:t>
            </a:r>
            <a:r>
              <a:rPr lang="en-US" altLang="zh-CN" sz="2800" dirty="0" err="1"/>
              <a:t>BaseEntity.cs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9081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/>
              <a:t>EF Core</a:t>
            </a:r>
            <a:r>
              <a:rPr lang="zh-CN" altLang="en-US" sz="3600" cap="none" dirty="0"/>
              <a:t>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altLang="zh-CN" sz="2800" dirty="0"/>
              <a:t>Zack.Infrastructure/EFCore/BaseDbContext.cs</a:t>
            </a:r>
          </a:p>
          <a:p>
            <a:pPr marL="0" indent="0">
              <a:buNone/>
            </a:pPr>
            <a:r>
              <a:rPr lang="fr-FR" altLang="zh-CN" sz="2800" dirty="0"/>
              <a:t>public async override Task&lt;int&gt; SaveChangesAsync(...)</a:t>
            </a:r>
          </a:p>
          <a:p>
            <a:pPr marL="0" indent="0">
              <a:buNone/>
            </a:pPr>
            <a:r>
              <a:rPr lang="fr-FR" altLang="zh-CN" sz="2800" dirty="0"/>
              <a:t>{</a:t>
            </a:r>
          </a:p>
          <a:p>
            <a:pPr marL="0" indent="0">
              <a:buNone/>
            </a:pPr>
            <a:r>
              <a:rPr lang="fr-FR" altLang="zh-CN" sz="2800" dirty="0"/>
              <a:t>	var domainEntities = this.ChangeTracker.Entries&lt;IDomainEvents&gt;()</a:t>
            </a:r>
          </a:p>
          <a:p>
            <a:pPr marL="0" indent="0">
              <a:buNone/>
            </a:pPr>
            <a:r>
              <a:rPr lang="fr-FR" altLang="zh-CN" sz="2800" dirty="0"/>
              <a:t>					.Where(x =&gt; x.Entity.GetDomainEvents().Any());</a:t>
            </a:r>
          </a:p>
          <a:p>
            <a:pPr marL="0" indent="0">
              <a:buNone/>
            </a:pPr>
            <a:r>
              <a:rPr lang="fr-FR" altLang="zh-CN" sz="2800" dirty="0"/>
              <a:t>	var domainEvents = domainEntities.SelectMany(x =&gt; x.Entity.GetDomainEvents()).ToList();</a:t>
            </a:r>
          </a:p>
          <a:p>
            <a:pPr marL="0" indent="0">
              <a:buNone/>
            </a:pPr>
            <a:r>
              <a:rPr lang="fr-FR" altLang="zh-CN" sz="2800" dirty="0"/>
              <a:t>	domainEntities.ToList().ForEach(entity =&gt; entity.Entity.ClearDomainEvents());</a:t>
            </a:r>
          </a:p>
          <a:p>
            <a:pPr marL="0" indent="0">
              <a:buNone/>
            </a:pPr>
            <a:r>
              <a:rPr lang="fr-FR" altLang="zh-CN" sz="2800" dirty="0"/>
              <a:t>	foreach (var domainEvent in domainEvents)</a:t>
            </a:r>
          </a:p>
          <a:p>
            <a:pPr marL="0" indent="0">
              <a:buNone/>
            </a:pPr>
            <a:r>
              <a:rPr lang="fr-FR" altLang="zh-CN" sz="2800" dirty="0"/>
              <a:t>	{</a:t>
            </a:r>
          </a:p>
          <a:p>
            <a:pPr marL="0" indent="0">
              <a:buNone/>
            </a:pPr>
            <a:r>
              <a:rPr lang="fr-FR" altLang="zh-CN" sz="2800" dirty="0"/>
              <a:t>		await mediator.Publish(domainEvent);</a:t>
            </a:r>
          </a:p>
          <a:p>
            <a:pPr marL="0" indent="0">
              <a:buNone/>
            </a:pPr>
            <a:r>
              <a:rPr lang="fr-FR" altLang="zh-CN" sz="2800" dirty="0"/>
              <a:t>	}</a:t>
            </a:r>
          </a:p>
          <a:p>
            <a:pPr marL="0" indent="0">
              <a:buNone/>
            </a:pPr>
            <a:r>
              <a:rPr lang="fr-FR" altLang="zh-CN" sz="2800" dirty="0"/>
              <a:t>	return await base.SaveChangesAsync(acceptAllChangesOnSuccess, cancellationToken);</a:t>
            </a:r>
          </a:p>
          <a:p>
            <a:pPr marL="0" indent="0">
              <a:buNone/>
            </a:pPr>
            <a:r>
              <a:rPr lang="fr-FR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60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案例实现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sz="2800" dirty="0"/>
              <a:t>1</a:t>
            </a:r>
            <a:r>
              <a:rPr lang="zh-CN" altLang="en-US" sz="2800" dirty="0"/>
              <a:t>、注册用户的时候给用户发送欢迎邮件。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/>
              <a:t>、修改用户信息的时候通知用户。</a:t>
            </a:r>
            <a:endParaRPr lang="fr-FR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9187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14012</TotalTime>
  <Words>437</Words>
  <Application>Microsoft Office PowerPoint</Application>
  <PresentationFormat>宽屏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Core的DDD实战-18 EF Core中发布领域事件的时机</vt:lpstr>
      <vt:lpstr>领域事件的时机1</vt:lpstr>
      <vt:lpstr>领域事件的时机2</vt:lpstr>
      <vt:lpstr>EF Core实现</vt:lpstr>
      <vt:lpstr>案例实现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4039</cp:revision>
  <dcterms:created xsi:type="dcterms:W3CDTF">2020-11-15T02:31:09Z</dcterms:created>
  <dcterms:modified xsi:type="dcterms:W3CDTF">2022-01-12T03:08:38Z</dcterms:modified>
</cp:coreProperties>
</file>