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276" r:id="rId3"/>
    <p:sldId id="277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-19</a:t>
            </a:r>
            <a:br>
              <a:rPr lang="en-US" altLang="zh-CN" sz="6600" cap="none" dirty="0"/>
            </a:br>
            <a:r>
              <a:rPr lang="en-US" altLang="zh-CN" sz="6600" cap="none" dirty="0"/>
              <a:t>RabbitMQ</a:t>
            </a:r>
            <a:r>
              <a:rPr lang="zh-CN" altLang="en-US" sz="6600" cap="none"/>
              <a:t>简介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/>
              <a:t>RabbitMQ</a:t>
            </a:r>
            <a:r>
              <a:rPr lang="zh-CN" altLang="en-US" sz="3600" cap="none" dirty="0"/>
              <a:t>的基本概念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、集成事件是服务器间的通信，所以必须借助于第三方服务器作为事件总线。常用的消息中间件有</a:t>
            </a:r>
            <a:r>
              <a:rPr lang="en-US" altLang="zh-CN" sz="2800" dirty="0"/>
              <a:t>Redis</a:t>
            </a:r>
            <a:r>
              <a:rPr lang="zh-CN" altLang="en-US" sz="2800" dirty="0"/>
              <a:t>、</a:t>
            </a:r>
            <a:r>
              <a:rPr lang="en-US" altLang="zh-CN" sz="2800" dirty="0"/>
              <a:t>RabbitMQ</a:t>
            </a:r>
            <a:r>
              <a:rPr lang="zh-CN" altLang="en-US" sz="2800" dirty="0"/>
              <a:t>、</a:t>
            </a:r>
            <a:r>
              <a:rPr lang="en-US" altLang="zh-CN" sz="2800" dirty="0"/>
              <a:t>Kafka</a:t>
            </a:r>
            <a:r>
              <a:rPr lang="zh-CN" altLang="en-US" sz="2800" dirty="0"/>
              <a:t>、</a:t>
            </a:r>
            <a:r>
              <a:rPr lang="en-US" altLang="zh-CN" sz="2800" dirty="0"/>
              <a:t>ActiveMQ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RabbitMQ</a:t>
            </a:r>
            <a:r>
              <a:rPr lang="zh-CN" altLang="en-US" sz="2800" dirty="0"/>
              <a:t>的基本概念：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）信道（</a:t>
            </a:r>
            <a:r>
              <a:rPr lang="en-US" altLang="zh-CN" sz="2800" dirty="0"/>
              <a:t>Channel</a:t>
            </a:r>
            <a:r>
              <a:rPr lang="zh-CN" altLang="en-US" sz="2800" dirty="0"/>
              <a:t>）：信道是消息的生产者、消费者和服务器进行通信的虚拟连接。</a:t>
            </a:r>
            <a:r>
              <a:rPr lang="en-US" altLang="zh-CN" sz="2800" dirty="0"/>
              <a:t>TCP</a:t>
            </a:r>
            <a:r>
              <a:rPr lang="zh-CN" altLang="en-US" sz="2800" dirty="0"/>
              <a:t>连接的建立是非常消耗资源的，所以</a:t>
            </a:r>
            <a:r>
              <a:rPr lang="en-US" altLang="zh-CN" sz="2800" dirty="0"/>
              <a:t>RabbitMQ</a:t>
            </a:r>
            <a:r>
              <a:rPr lang="zh-CN" altLang="en-US" sz="2800" dirty="0"/>
              <a:t>在</a:t>
            </a:r>
            <a:r>
              <a:rPr lang="en-US" altLang="zh-CN" sz="2800" dirty="0"/>
              <a:t>TCP</a:t>
            </a:r>
            <a:r>
              <a:rPr lang="zh-CN" altLang="en-US" sz="2800" dirty="0"/>
              <a:t>连接的基础上构建了虚拟的信道。我们尽量重复使用</a:t>
            </a:r>
            <a:r>
              <a:rPr lang="en-US" altLang="zh-CN" sz="2800" dirty="0"/>
              <a:t>TCP</a:t>
            </a:r>
            <a:r>
              <a:rPr lang="zh-CN" altLang="en-US" sz="2800" dirty="0"/>
              <a:t>连接，而信道则是可以用完了就关闭。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）队列（</a:t>
            </a:r>
            <a:r>
              <a:rPr lang="en-US" altLang="zh-CN" sz="2800" dirty="0"/>
              <a:t>Queue</a:t>
            </a:r>
            <a:r>
              <a:rPr lang="zh-CN" altLang="en-US" sz="2800" dirty="0"/>
              <a:t>）：用来进行消息收发的地方，生产者把消息放到队列中，消费者从队列中获取数据。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）交换机（</a:t>
            </a:r>
            <a:r>
              <a:rPr lang="en-US" altLang="zh-CN" sz="2800" dirty="0"/>
              <a:t>exchange</a:t>
            </a:r>
            <a:r>
              <a:rPr lang="zh-CN" altLang="en-US" sz="2800" dirty="0"/>
              <a:t>）：把消息路由到一个或者多个队列中。</a:t>
            </a:r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/>
              <a:t>RabbitMQ</a:t>
            </a:r>
            <a:r>
              <a:rPr lang="zh-CN" altLang="en-US" sz="3600" cap="none" dirty="0"/>
              <a:t>的</a:t>
            </a:r>
            <a:r>
              <a:rPr lang="en-US" altLang="zh-CN" sz="3600" cap="none" dirty="0"/>
              <a:t>routing</a:t>
            </a:r>
            <a:r>
              <a:rPr lang="zh-CN" altLang="en-US" sz="3600" cap="none" dirty="0"/>
              <a:t>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5067300"/>
            <a:ext cx="11897331" cy="179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300" dirty="0"/>
              <a:t>生产者把消息发布到交换机中，消息携带一个</a:t>
            </a:r>
            <a:r>
              <a:rPr lang="en-US" altLang="zh-CN" sz="2300" dirty="0" err="1"/>
              <a:t>routingKey</a:t>
            </a:r>
            <a:r>
              <a:rPr lang="zh-CN" altLang="en-US" sz="2300" dirty="0"/>
              <a:t>属性，交换机会根据</a:t>
            </a:r>
            <a:r>
              <a:rPr lang="en-US" altLang="zh-CN" sz="2300" dirty="0" err="1"/>
              <a:t>routingKey</a:t>
            </a:r>
            <a:r>
              <a:rPr lang="zh-CN" altLang="en-US" sz="2300" dirty="0"/>
              <a:t>的值把消息发送到一个或者多个队列；消费者会从队列中获取消息；交换机和队列都位于</a:t>
            </a:r>
            <a:r>
              <a:rPr lang="en-US" altLang="zh-CN" sz="2300" dirty="0"/>
              <a:t>RabbitMQ</a:t>
            </a:r>
            <a:r>
              <a:rPr lang="zh-CN" altLang="en-US" sz="2300" dirty="0"/>
              <a:t>服务器内部。优点：即使消费者不在线，消费者相关的消息也会被保存到队列中，当消费者上线之后，消费者就可以获取到离线期间错过的消息。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922A7-F88C-45F6-9912-410F843E5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5" y="598087"/>
            <a:ext cx="8887430" cy="44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14032</TotalTime>
  <Words>286</Words>
  <Application>Microsoft Office PowerPoint</Application>
  <PresentationFormat>宽屏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Core的DDD实战-19 RabbitMQ简介</vt:lpstr>
      <vt:lpstr>RabbitMQ的基本概念</vt:lpstr>
      <vt:lpstr>RabbitMQ的routing模式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4063</cp:revision>
  <dcterms:created xsi:type="dcterms:W3CDTF">2020-11-15T02:31:09Z</dcterms:created>
  <dcterms:modified xsi:type="dcterms:W3CDTF">2022-02-19T07:59:39Z</dcterms:modified>
</cp:coreProperties>
</file>