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94" r:id="rId3"/>
    <p:sldId id="395" r:id="rId4"/>
    <p:sldId id="393" r:id="rId5"/>
    <p:sldId id="396" r:id="rId6"/>
    <p:sldId id="397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</a:t>
            </a:r>
            <a:br>
              <a:rPr lang="en-US" altLang="zh-CN" sz="6600" cap="none" dirty="0"/>
            </a:br>
            <a:r>
              <a:rPr lang="zh-CN" altLang="en-US" sz="6000" cap="none" dirty="0"/>
              <a:t>什么是微服务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1516E-CCA2-4020-B41A-06275071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464" y="933449"/>
            <a:ext cx="4545315" cy="349667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缺点：</a:t>
            </a:r>
            <a:br>
              <a:rPr lang="en-US" altLang="zh-CN" dirty="0"/>
            </a:br>
            <a:r>
              <a:rPr lang="zh-CN" altLang="en-US" dirty="0"/>
              <a:t>耦合；</a:t>
            </a:r>
            <a:br>
              <a:rPr lang="en-US" altLang="zh-CN" dirty="0"/>
            </a:br>
            <a:r>
              <a:rPr lang="zh-CN" altLang="en-US" dirty="0"/>
              <a:t>技术栈统一，软件包版本锁定；</a:t>
            </a:r>
            <a:br>
              <a:rPr lang="en-US" altLang="zh-CN" dirty="0"/>
            </a:br>
            <a:r>
              <a:rPr lang="zh-CN" altLang="en-US" dirty="0"/>
              <a:t>一崩全崩；</a:t>
            </a:r>
            <a:br>
              <a:rPr lang="en-US" altLang="zh-CN" dirty="0"/>
            </a:br>
            <a:r>
              <a:rPr lang="zh-CN" altLang="en-US" dirty="0"/>
              <a:t>升级周期长；</a:t>
            </a:r>
            <a:br>
              <a:rPr lang="en-US" altLang="zh-CN" dirty="0"/>
            </a:br>
            <a:r>
              <a:rPr lang="zh-CN" altLang="en-US" dirty="0"/>
              <a:t>无法局部扩容；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73F2F-8736-42E5-8F30-1DCE87FB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1" y="0"/>
            <a:ext cx="6523943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20884B8-8210-4DE7-A845-793EC74A97A4}"/>
              </a:ext>
            </a:extLst>
          </p:cNvPr>
          <p:cNvSpPr txBox="1">
            <a:spLocks/>
          </p:cNvSpPr>
          <p:nvPr/>
        </p:nvSpPr>
        <p:spPr>
          <a:xfrm>
            <a:off x="380396" y="1323974"/>
            <a:ext cx="495904" cy="3496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单体结构项目</a:t>
            </a:r>
          </a:p>
        </p:txBody>
      </p:sp>
    </p:spTree>
    <p:extLst>
      <p:ext uri="{BB962C8B-B14F-4D97-AF65-F5344CB8AC3E}">
        <p14:creationId xmlns:p14="http://schemas.microsoft.com/office/powerpoint/2010/main" val="4134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20884B8-8210-4DE7-A845-793EC74A97A4}"/>
              </a:ext>
            </a:extLst>
          </p:cNvPr>
          <p:cNvSpPr txBox="1">
            <a:spLocks/>
          </p:cNvSpPr>
          <p:nvPr/>
        </p:nvSpPr>
        <p:spPr>
          <a:xfrm>
            <a:off x="380396" y="1323974"/>
            <a:ext cx="495904" cy="3496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微服务结构项目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811632-E0E2-4927-BC38-AA00D8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54" y="0"/>
            <a:ext cx="1065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4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微服务结构优缺点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优点：耦合性低，易于开发和维护；可以用不同技术栈；可以单独扩容；互相隔离，影响小；部署周期短；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缺点：对运维能力要求高；运行效率会降低；技术要求高，需要处理事务最终一致性等问题。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微服务的误区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5029200"/>
            <a:ext cx="11939588" cy="1762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微服务架构应该是进化而来的；微服务的拆分进化。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9AAAE4-15F4-4E39-A18D-E39C7249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71" y="657225"/>
            <a:ext cx="825645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7F2A0-9801-4D9D-864A-88E03461E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69" y="742372"/>
            <a:ext cx="9577431" cy="2686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000" b="1" dirty="0"/>
              <a:t>微服务第一定律</a:t>
            </a:r>
            <a:endParaRPr lang="en-US" altLang="zh-CN" sz="5000" b="1" dirty="0"/>
          </a:p>
          <a:p>
            <a:pPr marL="0" indent="0">
              <a:buNone/>
            </a:pPr>
            <a:r>
              <a:rPr lang="zh-CN" altLang="en-US" sz="3900" dirty="0"/>
              <a:t>避免使用微服务，除非有充足的理由。</a:t>
            </a:r>
            <a:endParaRPr lang="en-US" altLang="zh-CN" sz="3900" dirty="0"/>
          </a:p>
          <a:p>
            <a:pPr marL="0" indent="0" algn="r">
              <a:buNone/>
            </a:pPr>
            <a:r>
              <a:rPr lang="en-US" altLang="zh-CN" sz="3900" dirty="0"/>
              <a:t>——</a:t>
            </a:r>
            <a:r>
              <a:rPr lang="zh-CN" altLang="en-US" sz="3900" dirty="0"/>
              <a:t>杨中科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E9EADA-2C7B-40F7-B573-963506CF51AF}"/>
              </a:ext>
            </a:extLst>
          </p:cNvPr>
          <p:cNvSpPr txBox="1">
            <a:spLocks/>
          </p:cNvSpPr>
          <p:nvPr/>
        </p:nvSpPr>
        <p:spPr>
          <a:xfrm>
            <a:off x="81890" y="3640269"/>
            <a:ext cx="10195586" cy="2855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5000" b="1" dirty="0"/>
              <a:t>First Law of Microservice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900" dirty="0"/>
              <a:t>Don’t use microservice, unless there is a good reason.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900" dirty="0"/>
              <a:t>--Zack Yang</a:t>
            </a:r>
            <a:endParaRPr lang="zh-CN" altLang="en-US" sz="39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148F05-A300-4192-B595-173335EE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465570"/>
            <a:ext cx="2430905" cy="24294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6FD68-C31D-42E3-8B6C-FB5FD5CC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75" y="3962965"/>
            <a:ext cx="2430905" cy="24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10841</TotalTime>
  <Words>197</Words>
  <Application>Microsoft Office PowerPoint</Application>
  <PresentationFormat>宽屏</PresentationFormat>
  <Paragraphs>21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 什么是微服务</vt:lpstr>
      <vt:lpstr>缺点： 耦合； 技术栈统一，软件包版本锁定； 一崩全崩； 升级周期长； 无法局部扩容；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3782</cp:revision>
  <dcterms:created xsi:type="dcterms:W3CDTF">2020-11-15T02:31:09Z</dcterms:created>
  <dcterms:modified xsi:type="dcterms:W3CDTF">2022-01-07T23:30:34Z</dcterms:modified>
</cp:coreProperties>
</file>