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78" r:id="rId3"/>
    <p:sldId id="279" r:id="rId4"/>
    <p:sldId id="280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-20</a:t>
            </a:r>
            <a:br>
              <a:rPr lang="en-US" altLang="zh-CN" sz="6600" cap="none" dirty="0"/>
            </a:br>
            <a:r>
              <a:rPr lang="en-US" altLang="zh-CN" sz="6000" cap="none" dirty="0"/>
              <a:t>.NET</a:t>
            </a:r>
            <a:r>
              <a:rPr lang="zh-CN" altLang="en-US" sz="6000" cap="none" dirty="0"/>
              <a:t>中</a:t>
            </a:r>
            <a:r>
              <a:rPr lang="en-US" altLang="zh-CN" sz="6000" cap="none" dirty="0"/>
              <a:t>RabbitMQ</a:t>
            </a:r>
            <a:r>
              <a:rPr lang="zh-CN" altLang="en-US" sz="6000" cap="none" dirty="0"/>
              <a:t>的基本使用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4591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基本用法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3124805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、安装</a:t>
            </a:r>
            <a:r>
              <a:rPr lang="en-US" altLang="zh-CN" sz="2800" dirty="0"/>
              <a:t>RabbitMQ</a:t>
            </a:r>
            <a:r>
              <a:rPr lang="zh-CN" altLang="en-US" sz="2800" dirty="0"/>
              <a:t>服务器。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、分别创建发送消息的项目和接收消息的控制台项目，这两个项目都安装</a:t>
            </a:r>
            <a:r>
              <a:rPr lang="en-US" altLang="zh-CN" sz="2800" dirty="0"/>
              <a:t>NuGet</a:t>
            </a:r>
            <a:r>
              <a:rPr lang="zh-CN" altLang="en-US" sz="2800" dirty="0"/>
              <a:t>包</a:t>
            </a:r>
            <a:r>
              <a:rPr lang="en-US" altLang="zh-CN" sz="2800" dirty="0" err="1"/>
              <a:t>RabbitMQ.Client</a:t>
            </a:r>
            <a:r>
              <a:rPr lang="zh-CN" altLang="en-US" sz="2800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5AD7AF-E6E8-41E1-A9BC-9B60184D19BC}"/>
              </a:ext>
            </a:extLst>
          </p:cNvPr>
          <p:cNvSpPr txBox="1"/>
          <p:nvPr/>
        </p:nvSpPr>
        <p:spPr>
          <a:xfrm>
            <a:off x="3228975" y="123827"/>
            <a:ext cx="896302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var factory = new ConnectionFactory();</a:t>
            </a:r>
          </a:p>
          <a:p>
            <a:r>
              <a:rPr lang="zh-CN" altLang="en-US" sz="2000" dirty="0"/>
              <a:t>factory.HostName = "127.0.0.1";//RabbitMQ服务器地址</a:t>
            </a:r>
          </a:p>
          <a:p>
            <a:r>
              <a:rPr lang="zh-CN" altLang="en-US" sz="2000" dirty="0"/>
              <a:t>factory.DispatchConsumersAsync = true;</a:t>
            </a:r>
          </a:p>
          <a:p>
            <a:r>
              <a:rPr lang="zh-CN" altLang="en-US" sz="2000" dirty="0"/>
              <a:t>string exchangeName = "exchange1";//交换机的名字</a:t>
            </a:r>
          </a:p>
          <a:p>
            <a:r>
              <a:rPr lang="zh-CN" altLang="en-US" sz="2000" dirty="0"/>
              <a:t>string eventName = "myEvent";// routingKey的值</a:t>
            </a:r>
          </a:p>
          <a:p>
            <a:r>
              <a:rPr lang="zh-CN" altLang="en-US" sz="2000" dirty="0"/>
              <a:t>using var conn = factory.CreateConnection();</a:t>
            </a:r>
          </a:p>
          <a:p>
            <a:r>
              <a:rPr lang="zh-CN" altLang="en-US" sz="2000" dirty="0"/>
              <a:t>while(true)</a:t>
            </a:r>
          </a:p>
          <a:p>
            <a:r>
              <a:rPr lang="zh-CN" altLang="en-US" sz="2000" dirty="0"/>
              <a:t>{</a:t>
            </a:r>
          </a:p>
          <a:p>
            <a:r>
              <a:rPr lang="zh-CN" altLang="en-US" sz="2000" dirty="0"/>
              <a:t>    string msg = DateTime.Now.TimeOfDay.ToString();//待发送消息</a:t>
            </a:r>
          </a:p>
          <a:p>
            <a:r>
              <a:rPr lang="zh-CN" altLang="en-US" sz="2000" dirty="0"/>
              <a:t>    using (var channel = conn.CreateModel())//创建信道</a:t>
            </a:r>
          </a:p>
          <a:p>
            <a:r>
              <a:rPr lang="zh-CN" altLang="en-US" sz="2000" dirty="0"/>
              <a:t>    {</a:t>
            </a:r>
          </a:p>
          <a:p>
            <a:r>
              <a:rPr lang="zh-CN" altLang="en-US" sz="2000" dirty="0"/>
              <a:t>        var properties = channel.CreateBasicProperties();</a:t>
            </a:r>
          </a:p>
          <a:p>
            <a:r>
              <a:rPr lang="zh-CN" altLang="en-US" sz="2000" dirty="0"/>
              <a:t>        properties.DeliveryMode = 2; </a:t>
            </a:r>
          </a:p>
          <a:p>
            <a:r>
              <a:rPr lang="zh-CN" altLang="en-US" sz="2000" dirty="0"/>
              <a:t>        channel.ExchangeDeclare(exchange: exchangeName, type: "direct");</a:t>
            </a:r>
            <a:r>
              <a:rPr lang="zh-CN" altLang="en-US" sz="1600" dirty="0"/>
              <a:t>//声明交换机</a:t>
            </a:r>
          </a:p>
          <a:p>
            <a:r>
              <a:rPr lang="zh-CN" altLang="en-US" sz="2000" dirty="0"/>
              <a:t>        byte[] body = Encoding.UTF8.GetBytes(msg);</a:t>
            </a:r>
          </a:p>
          <a:p>
            <a:r>
              <a:rPr lang="zh-CN" altLang="en-US" sz="2000" dirty="0"/>
              <a:t>        channel.BasicPublish(exchange: exchangeName,routingKey: eventName,</a:t>
            </a:r>
          </a:p>
          <a:p>
            <a:r>
              <a:rPr lang="zh-CN" altLang="en-US" sz="2000" dirty="0"/>
              <a:t>            mandatory: true,basicProperties: properties,body: body);</a:t>
            </a:r>
            <a:r>
              <a:rPr lang="zh-CN" altLang="en-US" sz="1600" dirty="0"/>
              <a:t>//发布消息   </a:t>
            </a:r>
            <a:r>
              <a:rPr lang="zh-CN" altLang="en-US" sz="2000" dirty="0"/>
              <a:t>     </a:t>
            </a:r>
          </a:p>
          <a:p>
            <a:r>
              <a:rPr lang="zh-CN" altLang="en-US" sz="2000" dirty="0"/>
              <a:t>    }</a:t>
            </a:r>
          </a:p>
          <a:p>
            <a:r>
              <a:rPr lang="zh-CN" altLang="en-US" sz="2000" dirty="0"/>
              <a:t>    Console.WriteLine("发布了消息:" + msg);</a:t>
            </a:r>
          </a:p>
          <a:p>
            <a:r>
              <a:rPr lang="zh-CN" altLang="en-US" sz="2000" dirty="0"/>
              <a:t>    Thread.Sleep(1000);</a:t>
            </a:r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80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F60E0-19C8-4424-AE5B-4873B6FD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47625"/>
            <a:ext cx="11772900" cy="66960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var factory = new </a:t>
            </a:r>
            <a:r>
              <a:rPr lang="en-US" altLang="zh-CN" sz="3200" dirty="0" err="1"/>
              <a:t>ConnectionFactory</a:t>
            </a:r>
            <a:r>
              <a:rPr lang="en-US" altLang="zh-CN" sz="3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factory.HostName</a:t>
            </a:r>
            <a:r>
              <a:rPr lang="en-US" altLang="zh-CN" sz="3200" dirty="0"/>
              <a:t> = "127.0.0.1";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factory.DispatchConsumersAsync</a:t>
            </a:r>
            <a:r>
              <a:rPr lang="en-US" altLang="zh-CN" sz="3200" dirty="0"/>
              <a:t>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string </a:t>
            </a:r>
            <a:r>
              <a:rPr lang="en-US" altLang="zh-CN" sz="3200" dirty="0" err="1"/>
              <a:t>exchangeName</a:t>
            </a:r>
            <a:r>
              <a:rPr lang="en-US" altLang="zh-CN" sz="3200" dirty="0"/>
              <a:t> = "exchange1";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string </a:t>
            </a:r>
            <a:r>
              <a:rPr lang="en-US" altLang="zh-CN" sz="3200" dirty="0" err="1"/>
              <a:t>eventName</a:t>
            </a:r>
            <a:r>
              <a:rPr lang="en-US" altLang="zh-CN" sz="3200" dirty="0"/>
              <a:t> = "</a:t>
            </a:r>
            <a:r>
              <a:rPr lang="en-US" altLang="zh-CN" sz="3200" dirty="0" err="1"/>
              <a:t>myEvent</a:t>
            </a:r>
            <a:r>
              <a:rPr lang="en-US" altLang="zh-CN" sz="3200" dirty="0"/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using var conn = </a:t>
            </a:r>
            <a:r>
              <a:rPr lang="en-US" altLang="zh-CN" sz="3200" dirty="0" err="1"/>
              <a:t>factory.CreateConnection</a:t>
            </a:r>
            <a:r>
              <a:rPr lang="en-US" altLang="zh-CN" sz="3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using var channel = </a:t>
            </a:r>
            <a:r>
              <a:rPr lang="en-US" altLang="zh-CN" sz="3200" dirty="0" err="1"/>
              <a:t>conn.CreateModel</a:t>
            </a:r>
            <a:r>
              <a:rPr lang="en-US" altLang="zh-CN" sz="3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string </a:t>
            </a:r>
            <a:r>
              <a:rPr lang="en-US" altLang="zh-CN" sz="3200" dirty="0" err="1"/>
              <a:t>queueName</a:t>
            </a:r>
            <a:r>
              <a:rPr lang="en-US" altLang="zh-CN" sz="3200" dirty="0"/>
              <a:t> = "queue1";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channel.ExchangeDeclare</a:t>
            </a:r>
            <a:r>
              <a:rPr lang="en-US" altLang="zh-CN" sz="3200" dirty="0"/>
              <a:t>(exchange: </a:t>
            </a:r>
            <a:r>
              <a:rPr lang="en-US" altLang="zh-CN" sz="3200" dirty="0" err="1"/>
              <a:t>exchangeName,type</a:t>
            </a:r>
            <a:r>
              <a:rPr lang="en-US" altLang="zh-CN" sz="3200" dirty="0"/>
              <a:t>: "direct");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channel.QueueDeclare</a:t>
            </a:r>
            <a:r>
              <a:rPr lang="en-US" altLang="zh-CN" sz="3200" dirty="0"/>
              <a:t>(queue: </a:t>
            </a:r>
            <a:r>
              <a:rPr lang="en-US" altLang="zh-CN" sz="3200" dirty="0" err="1"/>
              <a:t>queueName,durable</a:t>
            </a:r>
            <a:r>
              <a:rPr lang="en-US" altLang="zh-CN" sz="3200" dirty="0"/>
              <a:t>: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exclusive: </a:t>
            </a:r>
            <a:r>
              <a:rPr lang="en-US" altLang="zh-CN" sz="3200" dirty="0" err="1"/>
              <a:t>false,autoDelete</a:t>
            </a:r>
            <a:r>
              <a:rPr lang="en-US" altLang="zh-CN" sz="3200" dirty="0"/>
              <a:t>: </a:t>
            </a:r>
            <a:r>
              <a:rPr lang="en-US" altLang="zh-CN" sz="3200" dirty="0" err="1"/>
              <a:t>false,arguments</a:t>
            </a:r>
            <a:r>
              <a:rPr lang="en-US" altLang="zh-CN" sz="3200" dirty="0"/>
              <a:t>: null);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channel.QueueBind</a:t>
            </a:r>
            <a:r>
              <a:rPr lang="en-US" altLang="zh-CN" sz="3200" dirty="0"/>
              <a:t>(queue: </a:t>
            </a:r>
            <a:r>
              <a:rPr lang="en-US" altLang="zh-CN" sz="3200" dirty="0" err="1"/>
              <a:t>queueName</a:t>
            </a:r>
            <a:r>
              <a:rPr lang="en-US" altLang="zh-CN" sz="32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exchange: </a:t>
            </a:r>
            <a:r>
              <a:rPr lang="en-US" altLang="zh-CN" sz="3200" dirty="0" err="1"/>
              <a:t>exchangeName,routingKey</a:t>
            </a:r>
            <a:r>
              <a:rPr lang="en-US" altLang="zh-CN" sz="3200" dirty="0"/>
              <a:t>: </a:t>
            </a:r>
            <a:r>
              <a:rPr lang="en-US" altLang="zh-CN" sz="3200" dirty="0" err="1"/>
              <a:t>eventName</a:t>
            </a:r>
            <a:r>
              <a:rPr lang="en-US" altLang="zh-CN" sz="3200" dirty="0"/>
              <a:t>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29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F60E0-19C8-4424-AE5B-4873B6FD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625"/>
            <a:ext cx="11830050" cy="66960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var consumer = new </a:t>
            </a:r>
            <a:r>
              <a:rPr lang="en-US" altLang="zh-CN" sz="2200" dirty="0" err="1"/>
              <a:t>AsyncEventingBasicConsumer</a:t>
            </a:r>
            <a:r>
              <a:rPr lang="en-US" altLang="zh-CN" sz="2200" dirty="0"/>
              <a:t>(channel);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consumer.Received</a:t>
            </a:r>
            <a:r>
              <a:rPr lang="en-US" altLang="zh-CN" sz="2200" dirty="0"/>
              <a:t> += </a:t>
            </a:r>
            <a:r>
              <a:rPr lang="en-US" altLang="zh-CN" sz="2200" dirty="0" err="1"/>
              <a:t>Consumer_Received</a:t>
            </a:r>
            <a:r>
              <a:rPr lang="en-US" altLang="zh-CN" sz="2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channel.BasicConsume</a:t>
            </a:r>
            <a:r>
              <a:rPr lang="en-US" altLang="zh-CN" sz="2200" dirty="0"/>
              <a:t>(queue: </a:t>
            </a:r>
            <a:r>
              <a:rPr lang="en-US" altLang="zh-CN" sz="2200" dirty="0" err="1"/>
              <a:t>queueName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autoAck</a:t>
            </a:r>
            <a:r>
              <a:rPr lang="en-US" altLang="zh-CN" sz="2200" dirty="0"/>
              <a:t>: </a:t>
            </a:r>
            <a:r>
              <a:rPr lang="en-US" altLang="zh-CN" sz="2200" dirty="0" err="1"/>
              <a:t>false,consumer</a:t>
            </a:r>
            <a:r>
              <a:rPr lang="en-US" altLang="zh-CN" sz="2200" dirty="0"/>
              <a:t>: consumer);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Console.ReadLine</a:t>
            </a:r>
            <a:r>
              <a:rPr lang="en-US" altLang="zh-CN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async Task </a:t>
            </a:r>
            <a:r>
              <a:rPr lang="en-US" altLang="zh-CN" sz="2200" dirty="0" err="1"/>
              <a:t>Consumer_Received</a:t>
            </a:r>
            <a:r>
              <a:rPr lang="en-US" altLang="zh-CN" sz="2200" dirty="0"/>
              <a:t>(object sender, </a:t>
            </a:r>
            <a:r>
              <a:rPr lang="en-US" altLang="zh-CN" sz="2200" dirty="0" err="1"/>
              <a:t>BasicDeliverEventArgs</a:t>
            </a:r>
            <a:r>
              <a:rPr lang="en-US" altLang="zh-CN" sz="2200" dirty="0"/>
              <a:t> 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var bytes = </a:t>
            </a:r>
            <a:r>
              <a:rPr lang="en-US" altLang="zh-CN" sz="2200" dirty="0" err="1"/>
              <a:t>args.Body.ToArray</a:t>
            </a:r>
            <a:r>
              <a:rPr lang="en-US" altLang="zh-CN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string msg = Encoding.UTF8.GetString(bytes);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Console.WriteLine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DateTime.Now</a:t>
            </a:r>
            <a:r>
              <a:rPr lang="en-US" altLang="zh-CN" sz="2200" dirty="0"/>
              <a:t> + "</a:t>
            </a:r>
            <a:r>
              <a:rPr lang="zh-CN" altLang="en-US" sz="2200" dirty="0"/>
              <a:t>收到了消息</a:t>
            </a:r>
            <a:r>
              <a:rPr lang="en-US" altLang="zh-CN" sz="2200" dirty="0"/>
              <a:t>" + msg);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channel.BasicAck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args.DeliveryTag</a:t>
            </a:r>
            <a:r>
              <a:rPr lang="en-US" altLang="zh-CN" sz="2200" dirty="0"/>
              <a:t>, multiple: 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await </a:t>
            </a:r>
            <a:r>
              <a:rPr lang="en-US" altLang="zh-CN" sz="2200" dirty="0" err="1"/>
              <a:t>Task.Delay</a:t>
            </a:r>
            <a:r>
              <a:rPr lang="en-US" altLang="zh-CN" sz="2200" dirty="0"/>
              <a:t>(800);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catch (Exception 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channel.BasicReject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args.DeliveryTag</a:t>
            </a:r>
            <a:r>
              <a:rPr lang="en-US" altLang="zh-CN" sz="2200" dirty="0"/>
              <a:t>, true);</a:t>
            </a:r>
            <a:r>
              <a:rPr lang="en-US" altLang="zh-CN" sz="2200" dirty="0">
                <a:solidFill>
                  <a:srgbClr val="FF0000"/>
                </a:solidFill>
              </a:rPr>
              <a:t>//</a:t>
            </a:r>
            <a:r>
              <a:rPr lang="zh-CN" altLang="zh-CN" sz="22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失败重发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Console.WriteLine</a:t>
            </a:r>
            <a:r>
              <a:rPr lang="en-US" altLang="zh-CN" sz="2200" dirty="0"/>
              <a:t>("</a:t>
            </a:r>
            <a:r>
              <a:rPr lang="zh-CN" altLang="en-US" sz="2200" dirty="0"/>
              <a:t>处理收到的消息出错</a:t>
            </a:r>
            <a:r>
              <a:rPr lang="en-US" altLang="zh-CN" sz="2200" dirty="0"/>
              <a:t>"+ex);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3072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14032</TotalTime>
  <Words>544</Words>
  <Application>Microsoft Office PowerPoint</Application>
  <PresentationFormat>宽屏</PresentationFormat>
  <Paragraphs>63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Core的DDD实战-20 .NET中RabbitMQ的基本使用</vt:lpstr>
      <vt:lpstr>基本用法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4063</cp:revision>
  <dcterms:created xsi:type="dcterms:W3CDTF">2020-11-15T02:31:09Z</dcterms:created>
  <dcterms:modified xsi:type="dcterms:W3CDTF">2022-02-19T08:00:02Z</dcterms:modified>
</cp:coreProperties>
</file>