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276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/>
              <a:t>-22</a:t>
            </a:r>
            <a:br>
              <a:rPr lang="en-US" altLang="zh-CN" sz="6600" cap="none" dirty="0"/>
            </a:br>
            <a:r>
              <a:rPr lang="en-US" altLang="zh-CN" sz="6000" cap="none" dirty="0" err="1"/>
              <a:t>Zack.EventBus</a:t>
            </a:r>
            <a:r>
              <a:rPr lang="zh-CN" altLang="en-US" sz="6000" cap="none" dirty="0"/>
              <a:t>源代码讲解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源代码结构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YouZack-Vnext</a:t>
            </a:r>
            <a:r>
              <a:rPr lang="en-US" altLang="zh-CN" sz="3000" dirty="0"/>
              <a:t>/</a:t>
            </a:r>
            <a:r>
              <a:rPr lang="en-US" altLang="zh-CN" sz="3000" dirty="0" err="1"/>
              <a:t>Zack.EventBus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RabbitMQConnection</a:t>
            </a:r>
            <a:r>
              <a:rPr lang="zh-CN" altLang="en-US" sz="3000" dirty="0"/>
              <a:t>类提供的是</a:t>
            </a:r>
            <a:r>
              <a:rPr lang="en-US" altLang="zh-CN" sz="3000" dirty="0"/>
              <a:t>RabbitMQ</a:t>
            </a:r>
            <a:r>
              <a:rPr lang="zh-CN" altLang="en-US" sz="3000" dirty="0"/>
              <a:t>连接的失败重连机制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SubscriptionsManager</a:t>
            </a:r>
            <a:r>
              <a:rPr lang="zh-CN" altLang="en-US" sz="3000" dirty="0"/>
              <a:t>类提供的是事件处理的注册和事件的分发机制，从而使得同样一个领域事件可以被微服务内多个事件处理者收到，</a:t>
            </a:r>
            <a:r>
              <a:rPr lang="en-US" altLang="zh-CN" sz="3000" dirty="0" err="1"/>
              <a:t>SubscriptionsManager</a:t>
            </a:r>
            <a:r>
              <a:rPr lang="zh-CN" altLang="en-US" sz="3000" dirty="0"/>
              <a:t>使用</a:t>
            </a:r>
            <a:r>
              <a:rPr lang="en-US" altLang="zh-CN" sz="3000" dirty="0"/>
              <a:t>Dictionary</a:t>
            </a:r>
            <a:r>
              <a:rPr lang="zh-CN" altLang="en-US" sz="3000" dirty="0"/>
              <a:t>来记录注册的事件处理者，其中的</a:t>
            </a:r>
            <a:r>
              <a:rPr lang="en-US" altLang="zh-CN" sz="3000" dirty="0" err="1"/>
              <a:t>AddSubscription</a:t>
            </a:r>
            <a:r>
              <a:rPr lang="en-US" altLang="zh-CN" sz="3000" dirty="0"/>
              <a:t>(string </a:t>
            </a:r>
            <a:r>
              <a:rPr lang="en-US" altLang="zh-CN" sz="3000" dirty="0" err="1"/>
              <a:t>eventName</a:t>
            </a:r>
            <a:r>
              <a:rPr lang="en-US" altLang="zh-CN" sz="3000" dirty="0"/>
              <a:t>, Type </a:t>
            </a:r>
            <a:r>
              <a:rPr lang="en-US" altLang="zh-CN" sz="3000" dirty="0" err="1"/>
              <a:t>eventHandlerType</a:t>
            </a:r>
            <a:r>
              <a:rPr lang="en-US" altLang="zh-CN" sz="3000" dirty="0"/>
              <a:t>)</a:t>
            </a:r>
            <a:r>
              <a:rPr lang="zh-CN" altLang="en-US" sz="3000" dirty="0"/>
              <a:t>方法用来供把</a:t>
            </a:r>
            <a:r>
              <a:rPr lang="en-US" altLang="zh-CN" sz="3000" dirty="0" err="1"/>
              <a:t>eventHandlerType</a:t>
            </a:r>
            <a:r>
              <a:rPr lang="zh-CN" altLang="en-US" sz="3000" dirty="0"/>
              <a:t>指定的事件处理类注册为</a:t>
            </a:r>
            <a:r>
              <a:rPr lang="en-US" altLang="zh-CN" sz="3000" dirty="0" err="1"/>
              <a:t>eventName</a:t>
            </a:r>
            <a:r>
              <a:rPr lang="zh-CN" altLang="en-US" sz="3000" dirty="0"/>
              <a:t>事件的处理类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4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ServicesCollectionExtensions</a:t>
            </a:r>
            <a:r>
              <a:rPr lang="zh-CN" altLang="en-US" sz="3000" dirty="0"/>
              <a:t>类中的</a:t>
            </a:r>
            <a:r>
              <a:rPr lang="en-US" altLang="zh-CN" sz="3000" dirty="0" err="1"/>
              <a:t>AddEventBus</a:t>
            </a:r>
            <a:r>
              <a:rPr lang="zh-CN" altLang="en-US" sz="3000" dirty="0"/>
              <a:t>方法用来把集成事件处理类注册到</a:t>
            </a:r>
            <a:r>
              <a:rPr lang="en-US" altLang="zh-CN" sz="3000" dirty="0" err="1"/>
              <a:t>SubscriptionsManager</a:t>
            </a:r>
            <a:r>
              <a:rPr lang="zh-CN" altLang="en-US" sz="3000" dirty="0"/>
              <a:t>中，它会扫描指定程序集中所有实现了</a:t>
            </a:r>
            <a:r>
              <a:rPr lang="en-US" altLang="zh-CN" sz="3000" dirty="0" err="1"/>
              <a:t>IIntegrationEventHandler</a:t>
            </a:r>
            <a:r>
              <a:rPr lang="zh-CN" altLang="en-US" sz="3000" dirty="0"/>
              <a:t>接口的类，然后读取类上标注的所有</a:t>
            </a:r>
            <a:r>
              <a:rPr lang="en-US" altLang="zh-CN" sz="3000" dirty="0"/>
              <a:t>[</a:t>
            </a:r>
            <a:r>
              <a:rPr lang="en-US" altLang="zh-CN" sz="3000" dirty="0" err="1"/>
              <a:t>EventName</a:t>
            </a:r>
            <a:r>
              <a:rPr lang="en-US" altLang="zh-CN" sz="3000" dirty="0"/>
              <a:t>]</a:t>
            </a:r>
            <a:r>
              <a:rPr lang="zh-CN" altLang="en-US" sz="3000" dirty="0"/>
              <a:t>，把指定监听的事件注册到</a:t>
            </a:r>
            <a:r>
              <a:rPr lang="en-US" altLang="zh-CN" sz="3000" dirty="0" err="1"/>
              <a:t>SubscriptionsManager</a:t>
            </a:r>
            <a:r>
              <a:rPr lang="zh-CN" altLang="en-US" sz="3000" dirty="0"/>
              <a:t>中；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5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RabbitMQEventBus</a:t>
            </a:r>
            <a:r>
              <a:rPr lang="zh-CN" altLang="en-US" sz="3000" dirty="0"/>
              <a:t>类用来进行事件的注册和分发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282188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14040</TotalTime>
  <Words>204</Words>
  <Application>Microsoft Office PowerPoint</Application>
  <PresentationFormat>宽屏</PresentationFormat>
  <Paragraphs>12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Core的DDD实战-22 Zack.EventBus源代码讲解</vt:lpstr>
      <vt:lpstr>源代码结构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4074</cp:revision>
  <dcterms:created xsi:type="dcterms:W3CDTF">2020-11-15T02:31:09Z</dcterms:created>
  <dcterms:modified xsi:type="dcterms:W3CDTF">2022-02-19T07:58:37Z</dcterms:modified>
</cp:coreProperties>
</file>