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8"/>
  </p:notesMasterIdLst>
  <p:sldIdLst>
    <p:sldId id="257" r:id="rId2"/>
    <p:sldId id="276" r:id="rId3"/>
    <p:sldId id="277" r:id="rId4"/>
    <p:sldId id="278" r:id="rId5"/>
    <p:sldId id="279" r:id="rId6"/>
    <p:sldId id="275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5" autoAdjust="0"/>
    <p:restoredTop sz="76782" autoAdjust="0"/>
  </p:normalViewPr>
  <p:slideViewPr>
    <p:cSldViewPr snapToGrid="0">
      <p:cViewPr varScale="1">
        <p:scale>
          <a:sx n="67" d="100"/>
          <a:sy n="67" d="100"/>
        </p:scale>
        <p:origin x="608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FCA5F-0AB4-4B27-9880-843A32CD3FC4}" type="datetimeFigureOut">
              <a:rPr lang="zh-CN" altLang="en-US" smtClean="0"/>
              <a:t>2022/2/19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0780C-912A-474E-894F-1447CA981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234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476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043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2022/2/19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610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2022/2/19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8131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2022/2/19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2790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2022/2/19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177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2022/2/19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6994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2022/2/19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6689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360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745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131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23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2022/2/19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396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2022/2/19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110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2022/2/19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103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2022/2/19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720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2022/2/19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915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2022/2/19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013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E646F-F65C-4115-9CFB-3F24605268F9}" type="datetimeFigureOut">
              <a:rPr lang="zh-CN" altLang="en-US" smtClean="0"/>
              <a:t>2022/2/19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2231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724B4-A1D6-449F-8991-1EF6E3C4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025" y="321590"/>
            <a:ext cx="11513949" cy="6214820"/>
          </a:xfrm>
        </p:spPr>
        <p:txBody>
          <a:bodyPr>
            <a:noAutofit/>
          </a:bodyPr>
          <a:lstStyle/>
          <a:p>
            <a:r>
              <a:rPr lang="zh-CN" altLang="en-US" sz="6600" dirty="0"/>
              <a:t>主讲人：杨中科</a:t>
            </a:r>
            <a:br>
              <a:rPr lang="en-US" altLang="zh-CN" sz="6600" dirty="0"/>
            </a:br>
            <a:r>
              <a:rPr lang="en-US" altLang="zh-CN" sz="6600" dirty="0"/>
              <a:t>.NET</a:t>
            </a:r>
            <a:r>
              <a:rPr lang="zh-CN" altLang="en-US" sz="6600" dirty="0"/>
              <a:t> </a:t>
            </a:r>
            <a:r>
              <a:rPr lang="en-US" altLang="zh-CN" sz="6600" dirty="0"/>
              <a:t>/.NET Core </a:t>
            </a:r>
            <a:r>
              <a:rPr lang="zh-CN" altLang="en-US" sz="6600" dirty="0"/>
              <a:t>教程</a:t>
            </a:r>
            <a:br>
              <a:rPr lang="en-US" altLang="zh-CN" sz="6600" dirty="0"/>
            </a:br>
            <a:r>
              <a:rPr lang="zh-CN" altLang="en-US" sz="6600" dirty="0"/>
              <a:t>第六部分</a:t>
            </a:r>
            <a:br>
              <a:rPr lang="en-US" altLang="zh-CN" sz="6600" dirty="0"/>
            </a:br>
            <a:br>
              <a:rPr lang="en-US" altLang="zh-CN" sz="6600" dirty="0"/>
            </a:br>
            <a:r>
              <a:rPr lang="en-US" altLang="zh-CN" sz="6600" cap="none" dirty="0"/>
              <a:t>.NET Core</a:t>
            </a:r>
            <a:r>
              <a:rPr lang="zh-CN" altLang="en-US" sz="6600" cap="none" dirty="0"/>
              <a:t>的</a:t>
            </a:r>
            <a:r>
              <a:rPr lang="en-US" altLang="zh-CN" sz="6600" cap="none" dirty="0"/>
              <a:t>DDD</a:t>
            </a:r>
            <a:r>
              <a:rPr lang="zh-CN" altLang="en-US" sz="6600" cap="none" dirty="0"/>
              <a:t>实战</a:t>
            </a:r>
            <a:r>
              <a:rPr lang="en-US" altLang="zh-CN" sz="6600" cap="none"/>
              <a:t>-23</a:t>
            </a:r>
            <a:br>
              <a:rPr lang="en-US" altLang="zh-CN" sz="6600" cap="none" dirty="0"/>
            </a:br>
            <a:r>
              <a:rPr lang="zh-CN" altLang="en-US" sz="6000" cap="none" dirty="0"/>
              <a:t>洋葱架构</a:t>
            </a:r>
            <a:r>
              <a:rPr lang="en-US" altLang="zh-CN" sz="6000" cap="none" dirty="0"/>
              <a:t>(</a:t>
            </a:r>
            <a:r>
              <a:rPr lang="zh-CN" altLang="en-US" sz="6000" cap="none" dirty="0"/>
              <a:t>整洁架构</a:t>
            </a:r>
            <a:r>
              <a:rPr lang="en-US" altLang="zh-CN" sz="6000" cap="none" dirty="0"/>
              <a:t>)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789990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0446AE-D477-4F03-9D8F-258708FF1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70" y="142876"/>
            <a:ext cx="5782280" cy="457200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3600" cap="none" dirty="0"/>
              <a:t>分层架构和传统三层架构</a:t>
            </a:r>
            <a:endParaRPr lang="zh-CN" altLang="en-US" cap="none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308F8D-BBAE-48DC-9AA2-2743FAC24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170" y="791139"/>
            <a:ext cx="12011630" cy="18949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000" dirty="0"/>
              <a:t>1</a:t>
            </a:r>
            <a:r>
              <a:rPr lang="zh-CN" altLang="en-US" sz="3000" dirty="0"/>
              <a:t>、分层架构：把各个组件按照“高内聚、低耦合”的原则组织到不同的项目中。</a:t>
            </a:r>
            <a:endParaRPr lang="en-US" altLang="zh-CN" sz="3000" dirty="0"/>
          </a:p>
          <a:p>
            <a:pPr marL="0" indent="0">
              <a:buNone/>
            </a:pPr>
            <a:r>
              <a:rPr lang="en-US" altLang="zh-CN" sz="3000" dirty="0"/>
              <a:t>2</a:t>
            </a:r>
            <a:r>
              <a:rPr lang="zh-CN" altLang="en-US" sz="3000" dirty="0"/>
              <a:t>、传统的经典三层架构</a:t>
            </a:r>
            <a:endParaRPr lang="en-US" altLang="zh-CN" sz="30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5FE6288-3D86-4761-8191-17453ACA0F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944" y="2877114"/>
            <a:ext cx="9769063" cy="1428186"/>
          </a:xfrm>
          <a:prstGeom prst="rect">
            <a:avLst/>
          </a:prstGeom>
        </p:spPr>
      </p:pic>
      <p:sp>
        <p:nvSpPr>
          <p:cNvPr id="5" name="内容占位符 2">
            <a:extLst>
              <a:ext uri="{FF2B5EF4-FFF2-40B4-BE49-F238E27FC236}">
                <a16:creationId xmlns:a16="http://schemas.microsoft.com/office/drawing/2014/main" id="{DFDFAA13-D07A-4692-8490-F726172E8A5D}"/>
              </a:ext>
            </a:extLst>
          </p:cNvPr>
          <p:cNvSpPr txBox="1">
            <a:spLocks/>
          </p:cNvSpPr>
          <p:nvPr/>
        </p:nvSpPr>
        <p:spPr>
          <a:xfrm>
            <a:off x="104170" y="4629713"/>
            <a:ext cx="11935430" cy="20092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2900" dirty="0"/>
              <a:t>三层架构的缺点：尽管由</a:t>
            </a:r>
            <a:r>
              <a:rPr lang="en-US" altLang="zh-CN" sz="2900" dirty="0"/>
              <a:t>DAL</a:t>
            </a:r>
            <a:r>
              <a:rPr lang="zh-CN" altLang="en-US" sz="2900" dirty="0"/>
              <a:t>，但仍然是面向数据库的思维方式；对于一些简单的、不包含业务逻辑的增删改查类操作，仍然需要</a:t>
            </a:r>
            <a:r>
              <a:rPr lang="en-US" altLang="zh-CN" sz="2900" dirty="0"/>
              <a:t>BLL</a:t>
            </a:r>
            <a:r>
              <a:rPr lang="zh-CN" altLang="en-US" sz="2900" dirty="0"/>
              <a:t>进行转发；依赖关系是单向的，所以下一层中的代码不能使用上一层中的逻辑。</a:t>
            </a:r>
            <a:endParaRPr lang="en-US" altLang="zh-CN" sz="2900" dirty="0"/>
          </a:p>
        </p:txBody>
      </p:sp>
    </p:spTree>
    <p:extLst>
      <p:ext uri="{BB962C8B-B14F-4D97-AF65-F5344CB8AC3E}">
        <p14:creationId xmlns:p14="http://schemas.microsoft.com/office/powerpoint/2010/main" val="2821885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0446AE-D477-4F03-9D8F-258708FF1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70" y="142876"/>
            <a:ext cx="5782280" cy="457200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3600" cap="none" dirty="0"/>
              <a:t>整洁架构（洋葱架构）</a:t>
            </a:r>
            <a:endParaRPr lang="zh-CN" altLang="en-US" cap="none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308F8D-BBAE-48DC-9AA2-2743FAC24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9352" y="791139"/>
            <a:ext cx="5886448" cy="546678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zh-CN" sz="3000" dirty="0"/>
              <a:t>1</a:t>
            </a:r>
            <a:r>
              <a:rPr lang="zh-CN" altLang="en-US" sz="3000" dirty="0"/>
              <a:t>、内层的部分比外层的部分更加的抽象→内层表达抽象，外层表达实现。</a:t>
            </a:r>
            <a:endParaRPr lang="en-US" altLang="zh-CN" sz="3000" dirty="0"/>
          </a:p>
          <a:p>
            <a:pPr marL="0" indent="0">
              <a:buNone/>
            </a:pPr>
            <a:r>
              <a:rPr lang="en-US" altLang="zh-CN" sz="3000" dirty="0"/>
              <a:t>2</a:t>
            </a:r>
            <a:r>
              <a:rPr lang="zh-CN" altLang="en-US" sz="3000" dirty="0"/>
              <a:t>、外层的代码只能调用内层的代码，内层的代码可以通过依赖注入的形式来间接调用外层的代码。举一个简单的例子：</a:t>
            </a:r>
            <a:r>
              <a:rPr lang="zh-CN" altLang="en-US" sz="3000"/>
              <a:t>读取文件然后发送</a:t>
            </a:r>
            <a:r>
              <a:rPr lang="zh-CN" altLang="en-US" sz="3000" dirty="0"/>
              <a:t>邮件。</a:t>
            </a:r>
            <a:endParaRPr lang="en-US" altLang="zh-CN" sz="3000" dirty="0"/>
          </a:p>
          <a:p>
            <a:pPr marL="0" indent="0">
              <a:buNone/>
            </a:pPr>
            <a:endParaRPr lang="en-US" altLang="zh-CN" sz="3000" dirty="0"/>
          </a:p>
          <a:p>
            <a:pPr marL="0" indent="0">
              <a:buNone/>
            </a:pPr>
            <a:r>
              <a:rPr lang="zh-CN" altLang="en-US" sz="3000" dirty="0"/>
              <a:t>对比三层架构谈洋葱架构的优点。</a:t>
            </a:r>
            <a:endParaRPr lang="en-US" altLang="zh-CN" sz="30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330D35A-8908-4BC2-822B-6F9F34B773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4170" y="791139"/>
            <a:ext cx="5858480" cy="59075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15960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0446AE-D477-4F03-9D8F-258708FF1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70" y="142876"/>
            <a:ext cx="5782280" cy="457200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3600" cap="none" dirty="0"/>
              <a:t>防腐层</a:t>
            </a:r>
            <a:endParaRPr lang="zh-CN" altLang="en-US" cap="none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308F8D-BBAE-48DC-9AA2-2743FAC24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170" y="791138"/>
            <a:ext cx="12011630" cy="592398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5000" dirty="0"/>
              <a:t>外部服务（短信服务、邮件服务、存储服务等）的变化会比较频繁。把这些服务定义为接口，在内层代码中我们只定义和使用接口，在外层代码中定义接口的实现。</a:t>
            </a:r>
            <a:endParaRPr lang="en-US" altLang="zh-CN" sz="5000" dirty="0"/>
          </a:p>
          <a:p>
            <a:pPr marL="0" indent="0">
              <a:buNone/>
            </a:pPr>
            <a:r>
              <a:rPr lang="zh-CN" altLang="en-US" sz="5000" dirty="0"/>
              <a:t>体现的仍然是洋葱架构的理念。</a:t>
            </a:r>
            <a:endParaRPr lang="en-US" altLang="zh-CN" sz="5000" dirty="0"/>
          </a:p>
        </p:txBody>
      </p:sp>
    </p:spTree>
    <p:extLst>
      <p:ext uri="{BB962C8B-B14F-4D97-AF65-F5344CB8AC3E}">
        <p14:creationId xmlns:p14="http://schemas.microsoft.com/office/powerpoint/2010/main" val="389394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308F8D-BBAE-48DC-9AA2-2743FAC24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725" y="1757644"/>
            <a:ext cx="11334750" cy="14046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6000" dirty="0"/>
              <a:t>下一节开始实战</a:t>
            </a:r>
            <a:r>
              <a:rPr lang="en-US" altLang="zh-CN" sz="6000" dirty="0"/>
              <a:t>DDD+</a:t>
            </a:r>
            <a:r>
              <a:rPr lang="zh-CN" altLang="en-US" sz="6000" dirty="0"/>
              <a:t>洋葱架构</a:t>
            </a:r>
            <a:endParaRPr lang="en-US" altLang="zh-CN" sz="6000" dirty="0"/>
          </a:p>
        </p:txBody>
      </p:sp>
    </p:spTree>
    <p:extLst>
      <p:ext uri="{BB962C8B-B14F-4D97-AF65-F5344CB8AC3E}">
        <p14:creationId xmlns:p14="http://schemas.microsoft.com/office/powerpoint/2010/main" val="3999551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1034973" y="920621"/>
            <a:ext cx="9875834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8000" dirty="0"/>
              <a:t>谢谢</a:t>
            </a:r>
            <a:endParaRPr lang="en-US" altLang="zh-CN" sz="8000" dirty="0"/>
          </a:p>
          <a:p>
            <a:pPr algn="ctr"/>
            <a:endParaRPr lang="en-US" altLang="zh-CN" sz="8000" dirty="0"/>
          </a:p>
          <a:p>
            <a:pPr algn="ctr"/>
            <a:r>
              <a:rPr lang="zh-CN" altLang="en-US" sz="8000" dirty="0"/>
              <a:t>我是杨中科</a:t>
            </a:r>
            <a:endParaRPr lang="en-US" altLang="zh-CN" sz="8000" dirty="0"/>
          </a:p>
          <a:p>
            <a:pPr algn="ctr"/>
            <a:r>
              <a:rPr lang="zh-CN" altLang="en-US" sz="8000" dirty="0"/>
              <a:t>一名快乐的程序员</a:t>
            </a:r>
          </a:p>
        </p:txBody>
      </p:sp>
    </p:spTree>
    <p:extLst>
      <p:ext uri="{BB962C8B-B14F-4D97-AF65-F5344CB8AC3E}">
        <p14:creationId xmlns:p14="http://schemas.microsoft.com/office/powerpoint/2010/main" val="31810455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花纹</Template>
  <TotalTime>14048</TotalTime>
  <Words>293</Words>
  <Application>Microsoft Office PowerPoint</Application>
  <PresentationFormat>宽屏</PresentationFormat>
  <Paragraphs>19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Rockwell</vt:lpstr>
      <vt:lpstr>等线</vt:lpstr>
      <vt:lpstr>Arial</vt:lpstr>
      <vt:lpstr>Bookman Old Style</vt:lpstr>
      <vt:lpstr>Damask</vt:lpstr>
      <vt:lpstr>主讲人：杨中科 .NET /.NET Core 教程 第六部分  .NET Core的DDD实战-23 洋葱架构(整洁架构)</vt:lpstr>
      <vt:lpstr>分层架构和传统三层架构</vt:lpstr>
      <vt:lpstr>整洁架构（洋葱架构）</vt:lpstr>
      <vt:lpstr>防腐层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zhongke</dc:creator>
  <cp:lastModifiedBy>zack yang</cp:lastModifiedBy>
  <cp:revision>4083</cp:revision>
  <dcterms:created xsi:type="dcterms:W3CDTF">2020-11-15T02:31:09Z</dcterms:created>
  <dcterms:modified xsi:type="dcterms:W3CDTF">2022-02-19T07:58:27Z</dcterms:modified>
</cp:coreProperties>
</file>