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7" r:id="rId2"/>
    <p:sldId id="278" r:id="rId3"/>
    <p:sldId id="282" r:id="rId4"/>
    <p:sldId id="279" r:id="rId5"/>
    <p:sldId id="281" r:id="rId6"/>
    <p:sldId id="280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第六部分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.NET Core</a:t>
            </a:r>
            <a:r>
              <a:rPr lang="zh-CN" altLang="en-US" sz="6600" cap="none" dirty="0"/>
              <a:t>的</a:t>
            </a:r>
            <a:r>
              <a:rPr lang="en-US" altLang="zh-CN" sz="6600" cap="none" dirty="0"/>
              <a:t>DDD</a:t>
            </a:r>
            <a:r>
              <a:rPr lang="zh-CN" altLang="en-US" sz="6600" cap="none" dirty="0"/>
              <a:t>实战</a:t>
            </a:r>
            <a:r>
              <a:rPr lang="en-US" altLang="zh-CN" sz="6600" cap="none"/>
              <a:t>-24</a:t>
            </a:r>
            <a:br>
              <a:rPr lang="en-US" altLang="zh-CN" sz="6600" cap="none" dirty="0"/>
            </a:br>
            <a:r>
              <a:rPr lang="en-US" altLang="zh-CN" sz="6000" cap="none" dirty="0"/>
              <a:t>DDD</a:t>
            </a:r>
            <a:r>
              <a:rPr lang="zh-CN" altLang="en-US" sz="6000" cap="none" dirty="0"/>
              <a:t>实战</a:t>
            </a:r>
            <a:r>
              <a:rPr lang="en-US" altLang="zh-CN" sz="6000" cap="none" dirty="0"/>
              <a:t>-</a:t>
            </a:r>
            <a:r>
              <a:rPr lang="zh-CN" altLang="en-US" sz="6000" cap="none" dirty="0"/>
              <a:t>项目分层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需求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59239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 dirty="0"/>
              <a:t>1</a:t>
            </a:r>
            <a:r>
              <a:rPr lang="zh-CN" altLang="en-US" sz="3600" dirty="0"/>
              <a:t>、一个包含用户管理、用户登录功能的微服务，系统的后台允许添加用户、解锁用户、修改用户密码等；系统的前台允许用户使用手机号加密码进行登录，也允许用户使用手机号加短信验证码进行登录；如果多次尝试登录失败，则账户会被锁定一段时间；为了便于审计，无论是登录成功的操作还是登录失败的操作，我们都要记录操作日志。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2</a:t>
            </a:r>
            <a:r>
              <a:rPr lang="zh-CN" altLang="en-US" sz="3600" dirty="0"/>
              <a:t>、为了简化问题，这个案例中没有对于接口调用进行鉴权，也没有防暴力破解等安全设置。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8939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AEF25DE-F44A-480B-9BE1-232083CA8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" y="926465"/>
            <a:ext cx="12172043" cy="500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0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洋葱架构的项目分层</a:t>
            </a:r>
            <a:endParaRPr lang="zh-CN" altLang="en-US" cap="none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F5BB1B-C3E9-4BD0-BCE7-74E908C76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3826"/>
            <a:ext cx="3444933" cy="44587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E2B17F5-6FC0-4252-8C57-00BE14679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460" y="886228"/>
            <a:ext cx="4524426" cy="41339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3BB89E4-E056-43F4-AFAD-3B04206A1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886" y="723826"/>
            <a:ext cx="4336956" cy="445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5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AEF25DE-F44A-480B-9BE1-232083CA8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" y="926465"/>
            <a:ext cx="12172043" cy="500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5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技术选型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59239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dirty="0"/>
              <a:t>对于</a:t>
            </a:r>
            <a:r>
              <a:rPr lang="en-US" altLang="zh-CN" sz="3600" dirty="0"/>
              <a:t>ASP.NET Core Web API</a:t>
            </a:r>
            <a:r>
              <a:rPr lang="zh-CN" altLang="en-US" sz="3600" dirty="0"/>
              <a:t>项目来讲，是否需要拆分出应用服务和用户界面层？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1</a:t>
            </a:r>
            <a:r>
              <a:rPr lang="zh-CN" altLang="en-US" sz="3600" dirty="0"/>
              <a:t>）有的人认为前端代码是用户界面，而</a:t>
            </a:r>
            <a:r>
              <a:rPr lang="en-US" altLang="zh-CN" sz="3600" dirty="0"/>
              <a:t>Web API</a:t>
            </a:r>
            <a:r>
              <a:rPr lang="zh-CN" altLang="en-US" sz="3600" dirty="0"/>
              <a:t>的控制器的代码就是应用服务；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2</a:t>
            </a:r>
            <a:r>
              <a:rPr lang="zh-CN" altLang="en-US" sz="3600" dirty="0"/>
              <a:t>）有的人认为控制器也是一种用户界面，因此需要再拆分出来一个应用服务层，由控制器再调用应用服务层。</a:t>
            </a:r>
            <a:endParaRPr lang="en-US" altLang="zh-CN" sz="3600" dirty="0"/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r>
              <a:rPr lang="zh-CN" altLang="en-US" sz="3600" dirty="0"/>
              <a:t>我赞同前者。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88389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14054</TotalTime>
  <Words>253</Words>
  <Application>Microsoft Office PowerPoint</Application>
  <PresentationFormat>宽屏</PresentationFormat>
  <Paragraphs>16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Rockwell</vt:lpstr>
      <vt:lpstr>等线</vt:lpstr>
      <vt:lpstr>Arial</vt:lpstr>
      <vt:lpstr>Bookman Old Style</vt:lpstr>
      <vt:lpstr>Damask</vt:lpstr>
      <vt:lpstr>主讲人：杨中科 .NET /.NET Core 教程 第六部分  .NET Core的DDD实战-24 DDD实战-项目分层</vt:lpstr>
      <vt:lpstr>需求</vt:lpstr>
      <vt:lpstr>PowerPoint 演示文稿</vt:lpstr>
      <vt:lpstr>洋葱架构的项目分层</vt:lpstr>
      <vt:lpstr>PowerPoint 演示文稿</vt:lpstr>
      <vt:lpstr>技术选型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4094</cp:revision>
  <dcterms:created xsi:type="dcterms:W3CDTF">2020-11-15T02:31:09Z</dcterms:created>
  <dcterms:modified xsi:type="dcterms:W3CDTF">2022-03-01T02:59:10Z</dcterms:modified>
</cp:coreProperties>
</file>