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278" r:id="rId3"/>
    <p:sldId id="279" r:id="rId4"/>
    <p:sldId id="280" r:id="rId5"/>
    <p:sldId id="281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>
        <p:scale>
          <a:sx n="75" d="100"/>
          <a:sy n="75" d="100"/>
        </p:scale>
        <p:origin x="2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/>
              <a:t>-27</a:t>
            </a:r>
            <a:br>
              <a:rPr lang="en-US" altLang="zh-CN" sz="6600" cap="none" dirty="0"/>
            </a:br>
            <a:r>
              <a:rPr lang="en-US" altLang="zh-CN" sz="6000" cap="none" dirty="0"/>
              <a:t>DDD</a:t>
            </a:r>
            <a:r>
              <a:rPr lang="zh-CN" altLang="en-US" sz="6000" cap="none" dirty="0"/>
              <a:t>实战</a:t>
            </a:r>
            <a:r>
              <a:rPr lang="en-US" altLang="zh-CN" sz="6000" cap="none" dirty="0"/>
              <a:t>-</a:t>
            </a:r>
            <a:r>
              <a:rPr lang="zh-CN" altLang="en-US" sz="6000" cap="none" dirty="0"/>
              <a:t>基础设施的实现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原则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59239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、领域模型、领域服务中只是定义了抽象的实体、防腐层和仓储，我们需要在基础设施中对它们进行落地和实现。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、实体类、值对象的定义是和持久机制无关的，而它们需要通过</a:t>
            </a:r>
            <a:r>
              <a:rPr lang="en-US" altLang="zh-CN" sz="3000" dirty="0"/>
              <a:t>EF Core</a:t>
            </a:r>
            <a:r>
              <a:rPr lang="zh-CN" altLang="en-US" sz="3000" dirty="0"/>
              <a:t>的配置、上下文等建立和数据库的关系。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3</a:t>
            </a:r>
            <a:r>
              <a:rPr lang="zh-CN" altLang="en-US" sz="3000" dirty="0"/>
              <a:t>、上下文等也是和持久层相关的，也放到基础设施。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38939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cap="none" dirty="0" err="1"/>
              <a:t>UserConfig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59239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class </a:t>
            </a:r>
            <a:r>
              <a:rPr lang="en-US" altLang="zh-CN" sz="2600" dirty="0" err="1"/>
              <a:t>UserConfig</a:t>
            </a:r>
            <a:r>
              <a:rPr lang="en-US" altLang="zh-CN" sz="2600" dirty="0"/>
              <a:t> : </a:t>
            </a:r>
            <a:r>
              <a:rPr lang="en-US" altLang="zh-CN" sz="2600" dirty="0" err="1"/>
              <a:t>IEntityTypeConfiguration</a:t>
            </a:r>
            <a:r>
              <a:rPr lang="en-US" altLang="zh-CN" sz="2600" dirty="0"/>
              <a:t>&lt;User&gt;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public void Configure(</a:t>
            </a:r>
            <a:r>
              <a:rPr lang="en-US" altLang="zh-CN" sz="2600" dirty="0" err="1"/>
              <a:t>EntityTypeBuilder</a:t>
            </a:r>
            <a:r>
              <a:rPr lang="en-US" altLang="zh-CN" sz="2600" dirty="0"/>
              <a:t>&lt;User&gt; builder)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	</a:t>
            </a:r>
            <a:r>
              <a:rPr lang="en-US" altLang="zh-CN" sz="2600" dirty="0" err="1"/>
              <a:t>builder.ToTable</a:t>
            </a:r>
            <a:r>
              <a:rPr lang="en-US" altLang="zh-CN" sz="2600" dirty="0"/>
              <a:t>("</a:t>
            </a:r>
            <a:r>
              <a:rPr lang="en-US" altLang="zh-CN" sz="2600" dirty="0" err="1"/>
              <a:t>T_Users</a:t>
            </a:r>
            <a:r>
              <a:rPr lang="en-US" altLang="zh-CN" sz="2600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	</a:t>
            </a:r>
            <a:r>
              <a:rPr lang="en-US" altLang="zh-CN" sz="2600" dirty="0" err="1"/>
              <a:t>builder.OwnsOne</a:t>
            </a:r>
            <a:r>
              <a:rPr lang="en-US" altLang="zh-CN" sz="2600" dirty="0"/>
              <a:t>(x =&gt; </a:t>
            </a:r>
            <a:r>
              <a:rPr lang="en-US" altLang="zh-CN" sz="2600" dirty="0" err="1"/>
              <a:t>x.PhoneNumber</a:t>
            </a:r>
            <a:r>
              <a:rPr lang="en-US" altLang="zh-CN" sz="2600" dirty="0"/>
              <a:t>, </a:t>
            </a:r>
            <a:r>
              <a:rPr lang="en-US" altLang="zh-CN" sz="2600" dirty="0" err="1"/>
              <a:t>nb</a:t>
            </a:r>
            <a:r>
              <a:rPr lang="en-US" altLang="zh-CN" sz="2600" dirty="0"/>
              <a:t>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		</a:t>
            </a:r>
            <a:r>
              <a:rPr lang="en-US" altLang="zh-CN" sz="2600" dirty="0" err="1"/>
              <a:t>nb.Property</a:t>
            </a:r>
            <a:r>
              <a:rPr lang="en-US" altLang="zh-CN" sz="2600" dirty="0"/>
              <a:t>(x =&gt; </a:t>
            </a:r>
            <a:r>
              <a:rPr lang="en-US" altLang="zh-CN" sz="2600" dirty="0" err="1"/>
              <a:t>x.RegionCode</a:t>
            </a:r>
            <a:r>
              <a:rPr lang="en-US" altLang="zh-CN" sz="2600" dirty="0"/>
              <a:t>).</a:t>
            </a:r>
            <a:r>
              <a:rPr lang="en-US" altLang="zh-CN" sz="2600" dirty="0" err="1"/>
              <a:t>HasMaxLength</a:t>
            </a:r>
            <a:r>
              <a:rPr lang="en-US" altLang="zh-CN" sz="2600" dirty="0"/>
              <a:t>(5).</a:t>
            </a:r>
            <a:r>
              <a:rPr lang="en-US" altLang="zh-CN" sz="2600" dirty="0" err="1"/>
              <a:t>IsUnicode</a:t>
            </a:r>
            <a:r>
              <a:rPr lang="en-US" altLang="zh-CN" sz="2600" dirty="0"/>
              <a:t>(false);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		</a:t>
            </a:r>
            <a:r>
              <a:rPr lang="en-US" altLang="zh-CN" sz="2600" dirty="0" err="1"/>
              <a:t>nb.Property</a:t>
            </a:r>
            <a:r>
              <a:rPr lang="en-US" altLang="zh-CN" sz="2600" dirty="0"/>
              <a:t>(x =&gt; </a:t>
            </a:r>
            <a:r>
              <a:rPr lang="en-US" altLang="zh-CN" sz="2600" dirty="0" err="1"/>
              <a:t>x.Number</a:t>
            </a:r>
            <a:r>
              <a:rPr lang="en-US" altLang="zh-CN" sz="2600" dirty="0"/>
              <a:t>).</a:t>
            </a:r>
            <a:r>
              <a:rPr lang="en-US" altLang="zh-CN" sz="2600" dirty="0" err="1"/>
              <a:t>HasMaxLength</a:t>
            </a:r>
            <a:r>
              <a:rPr lang="en-US" altLang="zh-CN" sz="2600" dirty="0"/>
              <a:t>(20).</a:t>
            </a:r>
            <a:r>
              <a:rPr lang="en-US" altLang="zh-CN" sz="2600" dirty="0" err="1"/>
              <a:t>IsUnicode</a:t>
            </a:r>
            <a:r>
              <a:rPr lang="en-US" altLang="zh-CN" sz="2600" dirty="0"/>
              <a:t>(false);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	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 		</a:t>
            </a:r>
            <a:r>
              <a:rPr lang="en-US" altLang="zh-CN" sz="2600" dirty="0" err="1"/>
              <a:t>builder.Property</a:t>
            </a:r>
            <a:r>
              <a:rPr lang="en-US" altLang="zh-CN" sz="2600" dirty="0"/>
              <a:t>("</a:t>
            </a:r>
            <a:r>
              <a:rPr lang="en-US" altLang="zh-CN" sz="2600" dirty="0" err="1"/>
              <a:t>passwordHash</a:t>
            </a:r>
            <a:r>
              <a:rPr lang="en-US" altLang="zh-CN" sz="2600" dirty="0"/>
              <a:t>").</a:t>
            </a:r>
            <a:r>
              <a:rPr lang="en-US" altLang="zh-CN" sz="2600" dirty="0" err="1"/>
              <a:t>HasMaxLength</a:t>
            </a:r>
            <a:r>
              <a:rPr lang="en-US" altLang="zh-CN" sz="2600" dirty="0"/>
              <a:t>(100).</a:t>
            </a:r>
            <a:r>
              <a:rPr lang="en-US" altLang="zh-CN" sz="2600" dirty="0" err="1"/>
              <a:t>IsUnicode</a:t>
            </a:r>
            <a:r>
              <a:rPr lang="en-US" altLang="zh-CN" sz="2600" dirty="0"/>
              <a:t>(false);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 		</a:t>
            </a:r>
            <a:r>
              <a:rPr lang="en-US" altLang="zh-CN" sz="2600" dirty="0" err="1"/>
              <a:t>builder.HasOne</a:t>
            </a:r>
            <a:r>
              <a:rPr lang="en-US" altLang="zh-CN" sz="2600" dirty="0"/>
              <a:t>(x =&gt; </a:t>
            </a:r>
            <a:r>
              <a:rPr lang="en-US" altLang="zh-CN" sz="2600" dirty="0" err="1"/>
              <a:t>x.AccessFail</a:t>
            </a:r>
            <a:r>
              <a:rPr lang="en-US" altLang="zh-CN" sz="2600" dirty="0"/>
              <a:t>).</a:t>
            </a:r>
            <a:r>
              <a:rPr lang="en-US" altLang="zh-CN" sz="2600" dirty="0" err="1"/>
              <a:t>WithOne</a:t>
            </a:r>
            <a:r>
              <a:rPr lang="en-US" altLang="zh-CN" sz="2600" dirty="0"/>
              <a:t>(x =&gt; </a:t>
            </a:r>
            <a:r>
              <a:rPr lang="en-US" altLang="zh-CN" sz="2600" dirty="0" err="1"/>
              <a:t>x.User</a:t>
            </a:r>
            <a:r>
              <a:rPr lang="en-US" altLang="zh-CN" sz="26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 			.</a:t>
            </a:r>
            <a:r>
              <a:rPr lang="en-US" altLang="zh-CN" sz="2600" dirty="0" err="1"/>
              <a:t>HasForeignKey</a:t>
            </a:r>
            <a:r>
              <a:rPr lang="en-US" altLang="zh-CN" sz="2600" dirty="0"/>
              <a:t>&lt;</a:t>
            </a:r>
            <a:r>
              <a:rPr lang="en-US" altLang="zh-CN" sz="2600" dirty="0" err="1"/>
              <a:t>UserAccessFail</a:t>
            </a:r>
            <a:r>
              <a:rPr lang="en-US" altLang="zh-CN" sz="2600" dirty="0"/>
              <a:t>&gt;(x=&gt;</a:t>
            </a:r>
            <a:r>
              <a:rPr lang="en-US" altLang="zh-CN" sz="2600" dirty="0" err="1"/>
              <a:t>x.UserId</a:t>
            </a:r>
            <a:r>
              <a:rPr lang="en-US" altLang="zh-CN" sz="26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 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29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69" y="142876"/>
            <a:ext cx="73920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实现</a:t>
            </a:r>
            <a:r>
              <a:rPr lang="en-US" altLang="zh-CN" sz="3600" cap="none" dirty="0" err="1"/>
              <a:t>IUserDomainRepository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59239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public async Task </a:t>
            </a:r>
            <a:r>
              <a:rPr lang="en-US" altLang="zh-CN" sz="2600" dirty="0" err="1"/>
              <a:t>AddNewLoginHistoryAsync</a:t>
            </a:r>
            <a:r>
              <a:rPr lang="en-US" altLang="zh-CN" sz="2600" dirty="0"/>
              <a:t>(</a:t>
            </a:r>
            <a:r>
              <a:rPr lang="en-US" altLang="zh-CN" sz="2600" dirty="0" err="1"/>
              <a:t>PhoneNumber</a:t>
            </a:r>
            <a:r>
              <a:rPr lang="en-US" altLang="zh-CN" sz="2600" dirty="0"/>
              <a:t> </a:t>
            </a:r>
            <a:r>
              <a:rPr lang="en-US" altLang="zh-CN" sz="2600" dirty="0" err="1"/>
              <a:t>phoneNumber</a:t>
            </a:r>
            <a:r>
              <a:rPr lang="en-US" altLang="zh-CN" sz="2600" dirty="0"/>
              <a:t>, string msg)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var user = await </a:t>
            </a:r>
            <a:r>
              <a:rPr lang="en-US" altLang="zh-CN" sz="2600" dirty="0" err="1"/>
              <a:t>FindOneAsync</a:t>
            </a:r>
            <a:r>
              <a:rPr lang="en-US" altLang="zh-CN" sz="2600" dirty="0"/>
              <a:t>(</a:t>
            </a:r>
            <a:r>
              <a:rPr lang="en-US" altLang="zh-CN" sz="2600" dirty="0" err="1"/>
              <a:t>phoneNumber</a:t>
            </a:r>
            <a:r>
              <a:rPr lang="en-US" altLang="zh-CN" sz="26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</a:t>
            </a:r>
            <a:r>
              <a:rPr lang="en-US" altLang="zh-CN" sz="2600" dirty="0" err="1"/>
              <a:t>UserLoginHistory</a:t>
            </a:r>
            <a:r>
              <a:rPr lang="en-US" altLang="zh-CN" sz="2600" dirty="0"/>
              <a:t> history = new </a:t>
            </a:r>
            <a:r>
              <a:rPr lang="en-US" altLang="zh-CN" sz="2600" dirty="0" err="1"/>
              <a:t>UserLoginHistory</a:t>
            </a:r>
            <a:r>
              <a:rPr lang="en-US" altLang="zh-CN" sz="2600" dirty="0"/>
              <a:t>(user?.</a:t>
            </a:r>
            <a:r>
              <a:rPr lang="en-US" altLang="zh-CN" sz="2600" dirty="0" err="1"/>
              <a:t>Id,phoneNumber</a:t>
            </a:r>
            <a:r>
              <a:rPr lang="en-US" altLang="zh-CN" sz="2600" dirty="0"/>
              <a:t>, msg);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</a:t>
            </a:r>
            <a:r>
              <a:rPr lang="en-US" altLang="zh-CN" sz="2600" dirty="0" err="1"/>
              <a:t>dbCtx.LoginHistories.Add</a:t>
            </a:r>
            <a:r>
              <a:rPr lang="en-US" altLang="zh-CN" sz="2600" dirty="0"/>
              <a:t>(history);//</a:t>
            </a:r>
            <a:r>
              <a:rPr lang="zh-CN" altLang="en-US" sz="2600" dirty="0"/>
              <a:t>没有</a:t>
            </a:r>
            <a:r>
              <a:rPr lang="en-US" altLang="zh-CN" sz="2600" dirty="0" err="1"/>
              <a:t>SaveChangesAsync</a:t>
            </a:r>
            <a:r>
              <a:rPr lang="en-US" altLang="zh-CN" sz="26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public Task&lt;string?&gt; </a:t>
            </a:r>
            <a:r>
              <a:rPr lang="en-US" altLang="zh-CN" sz="2600" dirty="0" err="1"/>
              <a:t>RetrievePhoneCodeAsync</a:t>
            </a:r>
            <a:r>
              <a:rPr lang="en-US" altLang="zh-CN" sz="2600" dirty="0"/>
              <a:t>(</a:t>
            </a:r>
            <a:r>
              <a:rPr lang="en-US" altLang="zh-CN" sz="2600" dirty="0" err="1"/>
              <a:t>PhoneNumber</a:t>
            </a:r>
            <a:r>
              <a:rPr lang="en-US" altLang="zh-CN" sz="2600" dirty="0"/>
              <a:t> </a:t>
            </a:r>
            <a:r>
              <a:rPr lang="en-US" altLang="zh-CN" sz="2600" dirty="0" err="1"/>
              <a:t>phoneNumber</a:t>
            </a:r>
            <a:r>
              <a:rPr lang="en-US" altLang="zh-CN" sz="26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string </a:t>
            </a:r>
            <a:r>
              <a:rPr lang="en-US" altLang="zh-CN" sz="2600" dirty="0" err="1"/>
              <a:t>fullNumber</a:t>
            </a:r>
            <a:r>
              <a:rPr lang="en-US" altLang="zh-CN" sz="2600" dirty="0"/>
              <a:t> = </a:t>
            </a:r>
            <a:r>
              <a:rPr lang="en-US" altLang="zh-CN" sz="2600" dirty="0" err="1"/>
              <a:t>phoneNumber.RegionCode</a:t>
            </a:r>
            <a:r>
              <a:rPr lang="en-US" altLang="zh-CN" sz="2600" dirty="0"/>
              <a:t> + </a:t>
            </a:r>
            <a:r>
              <a:rPr lang="en-US" altLang="zh-CN" sz="2600" dirty="0" err="1"/>
              <a:t>phoneNumber.Number</a:t>
            </a:r>
            <a:r>
              <a:rPr lang="en-US" altLang="zh-CN" sz="26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string </a:t>
            </a:r>
            <a:r>
              <a:rPr lang="en-US" altLang="zh-CN" sz="2600" dirty="0" err="1"/>
              <a:t>cacheKey</a:t>
            </a:r>
            <a:r>
              <a:rPr lang="en-US" altLang="zh-CN" sz="2600" dirty="0"/>
              <a:t> = $"</a:t>
            </a:r>
            <a:r>
              <a:rPr lang="en-US" altLang="zh-CN" sz="2600" dirty="0" err="1"/>
              <a:t>LoginByPhoneAndCode_Code</a:t>
            </a:r>
            <a:r>
              <a:rPr lang="en-US" altLang="zh-CN" sz="2600" dirty="0"/>
              <a:t>_{</a:t>
            </a:r>
            <a:r>
              <a:rPr lang="en-US" altLang="zh-CN" sz="2600" dirty="0" err="1"/>
              <a:t>fullNumber</a:t>
            </a:r>
            <a:r>
              <a:rPr lang="en-US" altLang="zh-CN" sz="2600" dirty="0"/>
              <a:t>}";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string? code = </a:t>
            </a:r>
            <a:r>
              <a:rPr lang="en-US" altLang="zh-CN" sz="2600" dirty="0" err="1"/>
              <a:t>distCache.GetString</a:t>
            </a:r>
            <a:r>
              <a:rPr lang="en-US" altLang="zh-CN" sz="2600" dirty="0"/>
              <a:t>(</a:t>
            </a:r>
            <a:r>
              <a:rPr lang="en-US" altLang="zh-CN" sz="2600" dirty="0" err="1"/>
              <a:t>cacheKey</a:t>
            </a:r>
            <a:r>
              <a:rPr lang="en-US" altLang="zh-CN" sz="26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</a:t>
            </a:r>
            <a:r>
              <a:rPr lang="en-US" altLang="zh-CN" sz="2600" dirty="0" err="1"/>
              <a:t>distCache.Remove</a:t>
            </a:r>
            <a:r>
              <a:rPr lang="en-US" altLang="zh-CN" sz="2600" dirty="0"/>
              <a:t>(</a:t>
            </a:r>
            <a:r>
              <a:rPr lang="en-US" altLang="zh-CN" sz="2600" dirty="0" err="1"/>
              <a:t>cacheKey</a:t>
            </a:r>
            <a:r>
              <a:rPr lang="en-US" altLang="zh-CN" sz="2600" dirty="0"/>
              <a:t>);//</a:t>
            </a:r>
            <a:r>
              <a:rPr lang="zh-CN" altLang="en-US" sz="2600" dirty="0"/>
              <a:t>验证码保存到</a:t>
            </a:r>
            <a:r>
              <a:rPr lang="en-US" altLang="zh-CN" sz="2600" dirty="0" err="1"/>
              <a:t>IDistributedCache</a:t>
            </a:r>
            <a:r>
              <a:rPr lang="en-US" altLang="zh-CN" sz="26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return </a:t>
            </a:r>
            <a:r>
              <a:rPr lang="en-US" altLang="zh-CN" sz="2600" dirty="0" err="1"/>
              <a:t>Task.FromResult</a:t>
            </a:r>
            <a:r>
              <a:rPr lang="en-US" altLang="zh-CN" sz="2600" dirty="0"/>
              <a:t>(code);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/>
              <a:t>}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391341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69" y="142876"/>
            <a:ext cx="73920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其他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59239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 err="1"/>
              <a:t>DBContext</a:t>
            </a:r>
            <a:r>
              <a:rPr lang="zh-CN" altLang="en-US" sz="2600" dirty="0"/>
              <a:t>、防腐层等实现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406755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14130</TotalTime>
  <Words>404</Words>
  <Application>Microsoft Office PowerPoint</Application>
  <PresentationFormat>宽屏</PresentationFormat>
  <Paragraphs>42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Core的DDD实战-27 DDD实战-基础设施的实现</vt:lpstr>
      <vt:lpstr>原则</vt:lpstr>
      <vt:lpstr>UserConfig</vt:lpstr>
      <vt:lpstr>实现IUserDomainRepository</vt:lpstr>
      <vt:lpstr>其他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4129</cp:revision>
  <dcterms:created xsi:type="dcterms:W3CDTF">2020-11-15T02:31:09Z</dcterms:created>
  <dcterms:modified xsi:type="dcterms:W3CDTF">2022-03-01T06:03:45Z</dcterms:modified>
</cp:coreProperties>
</file>