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6"/>
  </p:notesMasterIdLst>
  <p:sldIdLst>
    <p:sldId id="257" r:id="rId2"/>
    <p:sldId id="278" r:id="rId3"/>
    <p:sldId id="279" r:id="rId4"/>
    <p:sldId id="27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76782" autoAdjust="0"/>
  </p:normalViewPr>
  <p:slideViewPr>
    <p:cSldViewPr snapToGrid="0">
      <p:cViewPr varScale="1">
        <p:scale>
          <a:sx n="67" d="100"/>
          <a:sy n="67" d="100"/>
        </p:scale>
        <p:origin x="60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第六部分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en-US" altLang="zh-CN" sz="6600" cap="none" dirty="0"/>
              <a:t>.NET Core</a:t>
            </a:r>
            <a:r>
              <a:rPr lang="zh-CN" altLang="en-US" sz="6600" cap="none" dirty="0"/>
              <a:t>的</a:t>
            </a:r>
            <a:r>
              <a:rPr lang="en-US" altLang="zh-CN" sz="6600" cap="none" dirty="0"/>
              <a:t>DDD</a:t>
            </a:r>
            <a:r>
              <a:rPr lang="zh-CN" altLang="en-US" sz="6600" cap="none" dirty="0"/>
              <a:t>实战</a:t>
            </a:r>
            <a:r>
              <a:rPr lang="en-US" altLang="zh-CN" sz="6600" cap="none"/>
              <a:t>-28</a:t>
            </a:r>
            <a:br>
              <a:rPr lang="en-US" altLang="zh-CN" sz="6600" cap="none" dirty="0"/>
            </a:br>
            <a:r>
              <a:rPr lang="en-US" altLang="zh-CN" sz="6000" cap="none" dirty="0"/>
              <a:t>DDD</a:t>
            </a:r>
            <a:r>
              <a:rPr lang="zh-CN" altLang="en-US" sz="6000" cap="none" dirty="0"/>
              <a:t>实战</a:t>
            </a:r>
            <a:r>
              <a:rPr lang="en-US" altLang="zh-CN" sz="6000" cap="none" dirty="0"/>
              <a:t>-</a:t>
            </a:r>
            <a:r>
              <a:rPr lang="zh-CN" altLang="en-US" sz="6000" cap="none" dirty="0"/>
              <a:t>工作单元的实现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446AE-D477-4F03-9D8F-258708FF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0" y="142876"/>
            <a:ext cx="5782280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600" cap="none" dirty="0"/>
              <a:t>原则</a:t>
            </a:r>
            <a:endParaRPr lang="zh-CN" altLang="en-US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08F8D-BBAE-48DC-9AA2-2743FAC2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70" y="791138"/>
            <a:ext cx="12011630" cy="592398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1</a:t>
            </a:r>
            <a:r>
              <a:rPr lang="zh-CN" altLang="en-US" sz="3000" dirty="0"/>
              <a:t>、工作单元是由应用服务层来确定，其他层不应该调用</a:t>
            </a:r>
            <a:r>
              <a:rPr lang="en-US" altLang="zh-CN" sz="3000" dirty="0" err="1"/>
              <a:t>SaveChangesAsync</a:t>
            </a:r>
            <a:r>
              <a:rPr lang="zh-CN" altLang="en-US" sz="3000" dirty="0"/>
              <a:t>方法保存对数据的修改。</a:t>
            </a:r>
            <a:endParaRPr lang="en-US" altLang="zh-CN" sz="3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2</a:t>
            </a:r>
            <a:r>
              <a:rPr lang="zh-CN" altLang="en-US" sz="3000" dirty="0"/>
              <a:t>、可以开发一个在控制器的方法调用结束后自动调用</a:t>
            </a:r>
            <a:r>
              <a:rPr lang="en-US" altLang="zh-CN" sz="3000" dirty="0" err="1"/>
              <a:t>SaveChangesAsync</a:t>
            </a:r>
            <a:r>
              <a:rPr lang="zh-CN" altLang="en-US" sz="3000" dirty="0"/>
              <a:t>的</a:t>
            </a:r>
            <a:r>
              <a:rPr lang="en-US" altLang="zh-CN" sz="3000" dirty="0"/>
              <a:t>Filter</a:t>
            </a:r>
            <a:r>
              <a:rPr lang="zh-CN" altLang="en-US" sz="3000" dirty="0"/>
              <a:t>：</a:t>
            </a:r>
            <a:r>
              <a:rPr lang="en-US" altLang="zh-CN" sz="3000" dirty="0" err="1"/>
              <a:t>UnitOfWorkAttribute</a:t>
            </a:r>
            <a:r>
              <a:rPr lang="zh-CN" altLang="en-US" sz="3000" dirty="0"/>
              <a:t>、</a:t>
            </a:r>
            <a:r>
              <a:rPr lang="en-US" altLang="zh-CN" sz="3000" dirty="0" err="1"/>
              <a:t>UnitOfWorkFilter</a:t>
            </a:r>
            <a:r>
              <a:rPr lang="zh-CN" altLang="en-US" sz="3000" dirty="0"/>
              <a:t>。</a:t>
            </a:r>
            <a:endParaRPr lang="en-US" altLang="zh-CN" sz="3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public class </a:t>
            </a:r>
            <a:r>
              <a:rPr lang="en-US" altLang="zh-CN" sz="3000" dirty="0" err="1"/>
              <a:t>UnitOfWorkAttribute:Attribute</a:t>
            </a:r>
            <a:endParaRPr lang="en-US" altLang="zh-CN" sz="3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	public Type[] </a:t>
            </a:r>
            <a:r>
              <a:rPr lang="en-US" altLang="zh-CN" sz="3000" dirty="0" err="1"/>
              <a:t>DbContextTypes</a:t>
            </a:r>
            <a:r>
              <a:rPr lang="en-US" altLang="zh-CN" sz="3000" dirty="0"/>
              <a:t> { get; </a:t>
            </a:r>
            <a:r>
              <a:rPr lang="en-US" altLang="zh-CN" sz="3000" dirty="0" err="1"/>
              <a:t>init</a:t>
            </a:r>
            <a:r>
              <a:rPr lang="en-US" altLang="zh-CN" sz="3000" dirty="0"/>
              <a:t>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	public </a:t>
            </a:r>
            <a:r>
              <a:rPr lang="en-US" altLang="zh-CN" sz="3000" dirty="0" err="1"/>
              <a:t>UnitOfWorkAttribute</a:t>
            </a:r>
            <a:r>
              <a:rPr lang="en-US" altLang="zh-CN" sz="3000" dirty="0"/>
              <a:t>(params Type[] </a:t>
            </a:r>
            <a:r>
              <a:rPr lang="en-US" altLang="zh-CN" sz="3000" dirty="0" err="1"/>
              <a:t>dbContextTypes</a:t>
            </a:r>
            <a:r>
              <a:rPr lang="en-US" altLang="zh-CN" sz="30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	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		</a:t>
            </a:r>
            <a:r>
              <a:rPr lang="en-US" altLang="zh-CN" sz="3000" dirty="0" err="1"/>
              <a:t>this.DbContextTypes</a:t>
            </a:r>
            <a:r>
              <a:rPr lang="en-US" altLang="zh-CN" sz="3000" dirty="0"/>
              <a:t> = </a:t>
            </a:r>
            <a:r>
              <a:rPr lang="en-US" altLang="zh-CN" sz="3000" dirty="0" err="1"/>
              <a:t>dbContextTypes</a:t>
            </a:r>
            <a:r>
              <a:rPr lang="en-US" altLang="zh-CN" sz="30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9394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08F8D-BBAE-48DC-9AA2-2743FAC2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011630" cy="68580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public async Task </a:t>
            </a:r>
            <a:r>
              <a:rPr lang="en-US" altLang="zh-CN" sz="1800" dirty="0" err="1"/>
              <a:t>OnActionExecutionAsync</a:t>
            </a:r>
            <a:r>
              <a:rPr lang="en-US" altLang="zh-CN" sz="1800" dirty="0"/>
              <a:t>(</a:t>
            </a:r>
            <a:r>
              <a:rPr lang="en-US" altLang="zh-CN" sz="1800" dirty="0" err="1"/>
              <a:t>ActionExecutingContext</a:t>
            </a:r>
            <a:r>
              <a:rPr lang="en-US" altLang="zh-CN" sz="1800" dirty="0"/>
              <a:t> context,  </a:t>
            </a:r>
            <a:r>
              <a:rPr lang="en-US" altLang="zh-CN" sz="1800" dirty="0" err="1"/>
              <a:t>ActionExecutionDelegate</a:t>
            </a:r>
            <a:r>
              <a:rPr lang="en-US" altLang="zh-CN" sz="1800" dirty="0"/>
              <a:t> next)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{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	var </a:t>
            </a:r>
            <a:r>
              <a:rPr lang="en-US" altLang="zh-CN" sz="1800" dirty="0" err="1"/>
              <a:t>uowAttr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GetUoWAttr</a:t>
            </a:r>
            <a:r>
              <a:rPr lang="en-US" altLang="zh-CN" sz="1800" dirty="0"/>
              <a:t>(</a:t>
            </a:r>
            <a:r>
              <a:rPr lang="en-US" altLang="zh-CN" sz="1800" dirty="0" err="1"/>
              <a:t>context.ActionDescriptor</a:t>
            </a:r>
            <a:r>
              <a:rPr lang="en-US" altLang="zh-CN" sz="18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	if (</a:t>
            </a:r>
            <a:r>
              <a:rPr lang="en-US" altLang="zh-CN" sz="1800" dirty="0" err="1"/>
              <a:t>uowAttr</a:t>
            </a:r>
            <a:r>
              <a:rPr lang="en-US" altLang="zh-CN" sz="1800" dirty="0"/>
              <a:t> == null)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	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		await next();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		return;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	List&lt;</a:t>
            </a:r>
            <a:r>
              <a:rPr lang="en-US" altLang="zh-CN" sz="1800" dirty="0" err="1"/>
              <a:t>DbContext</a:t>
            </a:r>
            <a:r>
              <a:rPr lang="en-US" altLang="zh-CN" sz="1800" dirty="0"/>
              <a:t>&gt; </a:t>
            </a:r>
            <a:r>
              <a:rPr lang="en-US" altLang="zh-CN" sz="1800" dirty="0" err="1"/>
              <a:t>dbCtxs</a:t>
            </a:r>
            <a:r>
              <a:rPr lang="en-US" altLang="zh-CN" sz="1800" dirty="0"/>
              <a:t> = new List&lt;</a:t>
            </a:r>
            <a:r>
              <a:rPr lang="en-US" altLang="zh-CN" sz="1800" dirty="0" err="1"/>
              <a:t>DbContext</a:t>
            </a:r>
            <a:r>
              <a:rPr lang="en-US" altLang="zh-CN" sz="1800" dirty="0"/>
              <a:t>&gt;();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	foreach (var </a:t>
            </a:r>
            <a:r>
              <a:rPr lang="en-US" altLang="zh-CN" sz="1800" dirty="0" err="1"/>
              <a:t>dbCtxType</a:t>
            </a:r>
            <a:r>
              <a:rPr lang="en-US" altLang="zh-CN" sz="1800" dirty="0"/>
              <a:t> in </a:t>
            </a:r>
            <a:r>
              <a:rPr lang="en-US" altLang="zh-CN" sz="1800" dirty="0" err="1"/>
              <a:t>uowAttr.DbContextTypes</a:t>
            </a:r>
            <a:r>
              <a:rPr lang="en-US" altLang="zh-CN" sz="18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	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		var </a:t>
            </a:r>
            <a:r>
              <a:rPr lang="en-US" altLang="zh-CN" sz="1800" dirty="0" err="1"/>
              <a:t>sp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context.HttpContext.RequestServices</a:t>
            </a:r>
            <a:r>
              <a:rPr lang="en-US" altLang="zh-CN" sz="18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		</a:t>
            </a:r>
            <a:r>
              <a:rPr lang="en-US" altLang="zh-CN" sz="1800" dirty="0" err="1"/>
              <a:t>DbContext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dbCtx</a:t>
            </a:r>
            <a:r>
              <a:rPr lang="en-US" altLang="zh-CN" sz="1800" dirty="0"/>
              <a:t> = (</a:t>
            </a:r>
            <a:r>
              <a:rPr lang="en-US" altLang="zh-CN" sz="1800" dirty="0" err="1"/>
              <a:t>DbContext</a:t>
            </a:r>
            <a:r>
              <a:rPr lang="en-US" altLang="zh-CN" sz="1800" dirty="0"/>
              <a:t>)</a:t>
            </a:r>
            <a:r>
              <a:rPr lang="en-US" altLang="zh-CN" sz="1800" dirty="0" err="1"/>
              <a:t>sp.GetRequiredService</a:t>
            </a:r>
            <a:r>
              <a:rPr lang="en-US" altLang="zh-CN" sz="1800" dirty="0"/>
              <a:t>(</a:t>
            </a:r>
            <a:r>
              <a:rPr lang="en-US" altLang="zh-CN" sz="1800" dirty="0" err="1"/>
              <a:t>dbCtxType</a:t>
            </a:r>
            <a:r>
              <a:rPr lang="en-US" altLang="zh-CN" sz="18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		</a:t>
            </a:r>
            <a:r>
              <a:rPr lang="en-US" altLang="zh-CN" sz="1800" dirty="0" err="1"/>
              <a:t>dbCtxs.Add</a:t>
            </a:r>
            <a:r>
              <a:rPr lang="en-US" altLang="zh-CN" sz="1800" dirty="0"/>
              <a:t>(</a:t>
            </a:r>
            <a:r>
              <a:rPr lang="en-US" altLang="zh-CN" sz="1800" dirty="0" err="1"/>
              <a:t>dbCtx</a:t>
            </a:r>
            <a:r>
              <a:rPr lang="en-US" altLang="zh-CN" sz="18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	var result = await next();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	if (</a:t>
            </a:r>
            <a:r>
              <a:rPr lang="en-US" altLang="zh-CN" sz="1800" dirty="0" err="1"/>
              <a:t>result.Exception</a:t>
            </a:r>
            <a:r>
              <a:rPr lang="en-US" altLang="zh-CN" sz="1800" dirty="0"/>
              <a:t> == null)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	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		foreach (var </a:t>
            </a:r>
            <a:r>
              <a:rPr lang="en-US" altLang="zh-CN" sz="1800" dirty="0" err="1"/>
              <a:t>dbCtx</a:t>
            </a:r>
            <a:r>
              <a:rPr lang="en-US" altLang="zh-CN" sz="1800" dirty="0"/>
              <a:t> in </a:t>
            </a:r>
            <a:r>
              <a:rPr lang="en-US" altLang="zh-CN" sz="1800" dirty="0" err="1"/>
              <a:t>dbCtxs</a:t>
            </a:r>
            <a:r>
              <a:rPr lang="en-US" altLang="zh-CN" sz="18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		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			await </a:t>
            </a:r>
            <a:r>
              <a:rPr lang="en-US" altLang="zh-CN" sz="1800" dirty="0" err="1"/>
              <a:t>dbCtx.SaveChangesAsync</a:t>
            </a:r>
            <a:r>
              <a:rPr lang="en-US" altLang="zh-CN" sz="18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	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2429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14134</TotalTime>
  <Words>278</Words>
  <Application>Microsoft Office PowerPoint</Application>
  <PresentationFormat>宽屏</PresentationFormat>
  <Paragraphs>41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Rockwell</vt:lpstr>
      <vt:lpstr>等线</vt:lpstr>
      <vt:lpstr>Arial</vt:lpstr>
      <vt:lpstr>Bookman Old Style</vt:lpstr>
      <vt:lpstr>Damask</vt:lpstr>
      <vt:lpstr>主讲人：杨中科 .NET /.NET Core 教程 第六部分  .NET Core的DDD实战-28 DDD实战-工作单元的实现</vt:lpstr>
      <vt:lpstr>原则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4131</cp:revision>
  <dcterms:created xsi:type="dcterms:W3CDTF">2020-11-15T02:31:09Z</dcterms:created>
  <dcterms:modified xsi:type="dcterms:W3CDTF">2022-02-19T07:57:40Z</dcterms:modified>
</cp:coreProperties>
</file>