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9" r:id="rId3"/>
    <p:sldId id="278" r:id="rId4"/>
    <p:sldId id="28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-29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应用层的实现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实现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、应用层主要进行的是数据的校验、请求数据的获取、领域服务返回值的显示等处理，并没有复杂的业务逻辑，因为主要的业务逻辑都被封装在领域层。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、应用层是非常薄的一层，应用层主要进行安全认证、权限校验、数据校验、事务控制、工作单元控制、领域服务的调用等。从理论上来讲，应用层中不应该有业务规则或者业务逻辑。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、监听登录失败或者成功的领域事件</a:t>
            </a:r>
            <a:r>
              <a:rPr lang="en-US" altLang="zh-CN" sz="3000" dirty="0" err="1"/>
              <a:t>UserAccessResultEvent</a:t>
            </a:r>
            <a:r>
              <a:rPr lang="zh-CN" altLang="en-US" sz="3000" dirty="0"/>
              <a:t>，记录到</a:t>
            </a:r>
            <a:r>
              <a:rPr lang="en-US" altLang="zh-CN" sz="3000" dirty="0" err="1"/>
              <a:t>LoginHistory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repository.AddNewLoginHistoryAsync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phoneNum,msg</a:t>
            </a:r>
            <a:r>
              <a:rPr lang="en-US" altLang="zh-CN" sz="3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6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控制器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588"/>
            <a:ext cx="12011630" cy="62764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cap="none" dirty="0"/>
              <a:t>控制器实现根据手机号和密码进行登录</a:t>
            </a:r>
            <a:endParaRPr lang="en-US" altLang="zh-CN" sz="19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public async Task&lt;</a:t>
            </a:r>
            <a:r>
              <a:rPr lang="en-US" altLang="zh-CN" sz="1900" dirty="0" err="1"/>
              <a:t>IActionResult</a:t>
            </a:r>
            <a:r>
              <a:rPr lang="en-US" altLang="zh-CN" sz="1900" dirty="0"/>
              <a:t>&gt; </a:t>
            </a:r>
            <a:r>
              <a:rPr lang="en-US" altLang="zh-CN" sz="1900" dirty="0" err="1"/>
              <a:t>LoginByPhoneAndPwd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LoginByPhoneAndPwdRequest</a:t>
            </a:r>
            <a:r>
              <a:rPr lang="en-US" altLang="zh-CN" sz="1900" dirty="0"/>
              <a:t> req)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if(</a:t>
            </a:r>
            <a:r>
              <a:rPr lang="en-US" altLang="zh-CN" sz="1900" dirty="0" err="1"/>
              <a:t>req.Password.Length</a:t>
            </a:r>
            <a:r>
              <a:rPr lang="en-US" altLang="zh-CN" sz="1900" dirty="0"/>
              <a:t>&lt;3) 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密码的长度不能小于</a:t>
            </a:r>
            <a:r>
              <a:rPr lang="en-US" altLang="zh-CN" sz="1900" dirty="0"/>
              <a:t>3");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var </a:t>
            </a:r>
            <a:r>
              <a:rPr lang="en-US" altLang="zh-CN" sz="1900" dirty="0" err="1"/>
              <a:t>phoneNum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req.PhoneNumber</a:t>
            </a:r>
            <a:r>
              <a:rPr lang="en-US" altLang="zh-CN" sz="19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var result = await </a:t>
            </a:r>
            <a:r>
              <a:rPr lang="en-US" altLang="zh-CN" sz="1900" dirty="0" err="1"/>
              <a:t>domainService.CheckLoginAsync</a:t>
            </a:r>
            <a:r>
              <a:rPr lang="en-US" altLang="zh-CN" sz="1900" dirty="0"/>
              <a:t>(</a:t>
            </a:r>
            <a:r>
              <a:rPr lang="en-US" altLang="zh-CN" sz="1900" dirty="0" err="1"/>
              <a:t>phoneNum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req.Password</a:t>
            </a:r>
            <a:r>
              <a:rPr lang="en-US" altLang="zh-CN" sz="19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switch(result)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UserAccessResult.OK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Ok("</a:t>
            </a:r>
            <a:r>
              <a:rPr lang="zh-CN" altLang="en-US" sz="1900" dirty="0"/>
              <a:t>登录成功</a:t>
            </a:r>
            <a:r>
              <a:rPr lang="en-US" altLang="zh-CN" sz="19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UserAccessResult.PhoneNumberNotFound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手机号或者密码错误</a:t>
            </a:r>
            <a:r>
              <a:rPr lang="en-US" altLang="zh-CN" sz="1900" dirty="0"/>
              <a:t>");//</a:t>
            </a:r>
            <a:r>
              <a:rPr lang="zh-CN" altLang="en-US" sz="1900" dirty="0"/>
              <a:t>避免泄密</a:t>
            </a:r>
            <a:r>
              <a:rPr lang="en-US" altLang="zh-CN" sz="1900" dirty="0"/>
              <a:t>,</a:t>
            </a:r>
            <a:r>
              <a:rPr lang="zh-CN" altLang="en-US" sz="1900" dirty="0"/>
              <a:t>不能</a:t>
            </a:r>
            <a:r>
              <a:rPr lang="en-US" altLang="zh-CN" sz="1900" dirty="0"/>
              <a:t>404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UserAccessResult.Lockout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用户被锁定，请稍后再试</a:t>
            </a:r>
            <a:r>
              <a:rPr lang="en-US" altLang="zh-CN" sz="19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UserAccessResult.NoPassword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UserAccessResult.PasswordError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手机号或者密码错误</a:t>
            </a:r>
            <a:r>
              <a:rPr lang="en-US" altLang="zh-CN" sz="19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default: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throw new </a:t>
            </a:r>
            <a:r>
              <a:rPr lang="en-US" altLang="zh-CN" sz="1900" dirty="0" err="1"/>
              <a:t>NotImplementedException</a:t>
            </a:r>
            <a:r>
              <a:rPr lang="en-US" altLang="zh-CN" sz="19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新增用户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588"/>
            <a:ext cx="12011630" cy="62764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public async Task&lt;</a:t>
            </a:r>
            <a:r>
              <a:rPr lang="en-US" altLang="zh-CN" sz="2800" cap="none" dirty="0" err="1"/>
              <a:t>IActionResult</a:t>
            </a:r>
            <a:r>
              <a:rPr lang="en-US" altLang="zh-CN" sz="2800" cap="none" dirty="0"/>
              <a:t>&gt; </a:t>
            </a:r>
            <a:r>
              <a:rPr lang="en-US" altLang="zh-CN" sz="2800" cap="none" dirty="0" err="1"/>
              <a:t>AddNew</a:t>
            </a:r>
            <a:r>
              <a:rPr lang="en-US" altLang="zh-CN" sz="2800" cap="none" dirty="0"/>
              <a:t>(</a:t>
            </a:r>
            <a:r>
              <a:rPr lang="en-US" altLang="zh-CN" sz="2800" cap="none" dirty="0" err="1"/>
              <a:t>PhoneNumber</a:t>
            </a:r>
            <a:r>
              <a:rPr lang="en-US" altLang="zh-CN" sz="2800" cap="none" dirty="0"/>
              <a:t> req)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if ((await </a:t>
            </a:r>
            <a:r>
              <a:rPr lang="en-US" altLang="zh-CN" sz="2800" cap="none" dirty="0" err="1"/>
              <a:t>repository.FindOneAsync</a:t>
            </a:r>
            <a:r>
              <a:rPr lang="en-US" altLang="zh-CN" sz="2800" cap="none" dirty="0"/>
              <a:t>(req))!=null)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	return </a:t>
            </a:r>
            <a:r>
              <a:rPr lang="en-US" altLang="zh-CN" sz="2800" cap="none" dirty="0" err="1"/>
              <a:t>BadRequest</a:t>
            </a:r>
            <a:r>
              <a:rPr lang="en-US" altLang="zh-CN" sz="2800" cap="none" dirty="0"/>
              <a:t>("</a:t>
            </a:r>
            <a:r>
              <a:rPr lang="zh-CN" altLang="en-US" sz="2800" cap="none" dirty="0"/>
              <a:t>手机号已经存在</a:t>
            </a:r>
            <a:r>
              <a:rPr lang="en-US" altLang="zh-CN" sz="2800" cap="none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User </a:t>
            </a:r>
            <a:r>
              <a:rPr lang="en-US" altLang="zh-CN" sz="2800" cap="none" dirty="0" err="1"/>
              <a:t>user</a:t>
            </a:r>
            <a:r>
              <a:rPr lang="en-US" altLang="zh-CN" sz="2800" cap="none" dirty="0"/>
              <a:t> = new User(req);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</a:t>
            </a:r>
            <a:r>
              <a:rPr lang="en-US" altLang="zh-CN" sz="2800" cap="none" dirty="0" err="1"/>
              <a:t>dbCtx.Users.Add</a:t>
            </a:r>
            <a:r>
              <a:rPr lang="en-US" altLang="zh-CN" sz="2800" cap="none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return Ok("</a:t>
            </a:r>
            <a:r>
              <a:rPr lang="zh-CN" altLang="en-US" sz="2800" cap="none" dirty="0"/>
              <a:t>成功</a:t>
            </a:r>
            <a:r>
              <a:rPr lang="en-US" altLang="zh-CN" sz="2800" cap="none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对于增删改查等这种简单的业务场景，我们没必要拘泥于</a:t>
            </a:r>
            <a:r>
              <a:rPr lang="en-US" altLang="zh-CN" sz="2800" dirty="0"/>
              <a:t>DDD</a:t>
            </a:r>
            <a:r>
              <a:rPr lang="zh-CN" altLang="en-US" sz="2800" dirty="0"/>
              <a:t>的原则。这也是洋葱架构的优点。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15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14142</TotalTime>
  <Words>427</Words>
  <Application>Microsoft Office PowerPoint</Application>
  <PresentationFormat>宽屏</PresentationFormat>
  <Paragraphs>44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Core的DDD实战-29 DDD实战-应用层的实现</vt:lpstr>
      <vt:lpstr>实现</vt:lpstr>
      <vt:lpstr>控制器</vt:lpstr>
      <vt:lpstr>新增用户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4136</cp:revision>
  <dcterms:created xsi:type="dcterms:W3CDTF">2020-11-15T02:31:09Z</dcterms:created>
  <dcterms:modified xsi:type="dcterms:W3CDTF">2022-02-19T07:57:29Z</dcterms:modified>
</cp:coreProperties>
</file>