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93" r:id="rId3"/>
    <p:sldId id="394" r:id="rId4"/>
    <p:sldId id="395" r:id="rId5"/>
    <p:sldId id="396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-3</a:t>
            </a:r>
            <a:br>
              <a:rPr lang="en-US" altLang="zh-CN" sz="6600" cap="none" dirty="0"/>
            </a:br>
            <a:r>
              <a:rPr lang="zh-CN" altLang="en-US" sz="6000" cap="none" dirty="0"/>
              <a:t>什么是</a:t>
            </a:r>
            <a:r>
              <a:rPr lang="en-US" altLang="zh-CN" sz="6000" cap="none" dirty="0"/>
              <a:t>DDD</a:t>
            </a:r>
            <a:r>
              <a:rPr lang="zh-CN" altLang="en-US" sz="6000" cap="none" dirty="0"/>
              <a:t>，应该怎么学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Domain-driven design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，领域驱动设计）是一个很好的应用于微服务架构的方法论。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、在项目的全生命周期内，所有岗位的人员都基于对业务的相同的理解来开展工作。所有人员站在用户的角度、业务的角度去思考问题，而不是站在技术的角度去思考问题。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、诞生于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年，兴起于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2014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年（微服务元年）。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之难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晦涩难懂，难以落地。因为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是方法论，不是行动指南。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、“盐少许、油少许“，每个人对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的理解和落地都不同，而且没有绝对的对错。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、如果只学习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概念而没有了解如何应用的话，会感觉没有落地；而如果过早关注落地的话，会导致理解片面。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学习之道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、正确姿势：“从理论到实践，从实践再到理论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我的讲课顺序：把概念的讲解和技术落地分开。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、不要一下子学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的整体。不同岗位、不同阶段的人先从自己的角度学习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的一部分。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2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9AB132-FA94-415D-AD55-07FA9EC6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076"/>
            <a:ext cx="12192000" cy="68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13753</TotalTime>
  <Words>282</Words>
  <Application>Microsoft Office PowerPoint</Application>
  <PresentationFormat>宽屏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Core的DDD实战-3 什么是DDD，应该怎么学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3801</cp:revision>
  <dcterms:created xsi:type="dcterms:W3CDTF">2020-11-15T02:31:09Z</dcterms:created>
  <dcterms:modified xsi:type="dcterms:W3CDTF">2022-01-14T08:55:30Z</dcterms:modified>
</cp:coreProperties>
</file>