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93" r:id="rId3"/>
    <p:sldId id="394" r:id="rId4"/>
    <p:sldId id="39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-4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之领域与领域模型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领域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、“领域”（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Domain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）：一个组织做的事情。子领域。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、领域的划分（以手机公司为例）：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核心域：解决项目的核心问题，和组织业务紧密相关。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支撑域：解决项目的非核心问题，则具有组织特性，但不具有通用性。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通用域：解决通用问题，没有组织特性。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、领域的不同分类决定了公司的研发重点。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领域模型（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Domain Model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、对于领域内的对象进行建模，从而抽象出来模型。以银行为例。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、我们的项目应该开始于创建领域模型，而不是考虑如何设计数据库和编写代码。使用领域模型，我们可以一直用业务语言去描述和构建系统，而不是使用技术人员的语言。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事务脚本（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866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使用技术人员的语言去描述和实现业务事务。没有太多设计，没有考虑可扩展性、可维护性，流水账地编写代码。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E1FA2-E7CC-45AB-8B05-17EB4005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425"/>
            <a:ext cx="9032701" cy="497186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0110A5-8ABC-4822-A10F-8FB9DB03B7E6}"/>
              </a:ext>
            </a:extLst>
          </p:cNvPr>
          <p:cNvSpPr txBox="1">
            <a:spLocks/>
          </p:cNvSpPr>
          <p:nvPr/>
        </p:nvSpPr>
        <p:spPr>
          <a:xfrm>
            <a:off x="9032701" y="4586287"/>
            <a:ext cx="3064049" cy="211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事务脚本的问题：代码的可维护性、可扩展性非常差。比如如何增加“取款金额大于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万元需要主管审批”、“通知短信”等功能。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0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13777</TotalTime>
  <Words>272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Core的DDD实战-4 DDD之领域与领域模型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3836</cp:revision>
  <dcterms:created xsi:type="dcterms:W3CDTF">2020-11-15T02:31:09Z</dcterms:created>
  <dcterms:modified xsi:type="dcterms:W3CDTF">2022-01-11T13:01:33Z</dcterms:modified>
</cp:coreProperties>
</file>