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94" r:id="rId3"/>
    <p:sldId id="393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-5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之通用语言、界限上下文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通用语言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、“我想要商品可以被删除”→“我想要把删除的还原回来”→“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回收站都能”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、此“用户”非彼“用户”。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、通用语言：一个拥有确切含义的、没有二义性的语言。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0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界限上下文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通用语言离不开特定的语义环境，只有确定了通用语言所在的边界，才能没有歧义的描述一个业务</a:t>
            </a:r>
            <a:r>
              <a:rPr lang="zh-CN" altLang="en-US" sz="39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对象。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9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13863</TotalTime>
  <Words>131</Words>
  <Application>Microsoft Office PowerPoint</Application>
  <PresentationFormat>宽屏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Core的DDD实战-5 DDD之通用语言、界限上下文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3849</cp:revision>
  <dcterms:created xsi:type="dcterms:W3CDTF">2020-11-15T02:31:09Z</dcterms:created>
  <dcterms:modified xsi:type="dcterms:W3CDTF">2022-01-11T14:28:42Z</dcterms:modified>
</cp:coreProperties>
</file>