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94" r:id="rId3"/>
    <p:sldId id="395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-6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之实体、值对象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实体（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Entity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、“标识符”用来唯一定位一个对象，在数据库中我们一般用表的主键来实现“标识符”。主键和标识符的思考角度不同。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、实体：拥有唯一的标识符，标识符的值不会改变，而对象的其他状态则会经历各种变化。标识符用来跟踪对象状态变化，一个实体的对象无论怎样变化，我们都能通过标识符定位这个对象。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、实体一般的表现形式就是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中的实体类。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0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值对象（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Value Object</a:t>
            </a:r>
            <a:r>
              <a:rPr lang="zh-CN" altLang="en-US" sz="36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、值对象：没有标识符的对象，也有多个属性，依附于某个实体对象而存在。比如“商家”的地理位置、衣服的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RGB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颜色。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、定义为值对象和普通属性的区别：体现整体关系。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5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13872</TotalTime>
  <Words>204</Words>
  <Application>Microsoft Office PowerPoint</Application>
  <PresentationFormat>宽屏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Core的DDD实战-6 DDD之实体、值对象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3862</cp:revision>
  <dcterms:created xsi:type="dcterms:W3CDTF">2020-11-15T02:31:09Z</dcterms:created>
  <dcterms:modified xsi:type="dcterms:W3CDTF">2022-01-11T14:40:35Z</dcterms:modified>
</cp:coreProperties>
</file>