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7" r:id="rId2"/>
    <p:sldId id="395" r:id="rId3"/>
    <p:sldId id="397" r:id="rId4"/>
    <p:sldId id="396" r:id="rId5"/>
    <p:sldId id="399" r:id="rId6"/>
    <p:sldId id="398" r:id="rId7"/>
    <p:sldId id="400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-9</a:t>
            </a:r>
            <a:br>
              <a:rPr lang="en-US" altLang="zh-CN" sz="6600" cap="none" dirty="0"/>
            </a:br>
            <a:r>
              <a:rPr lang="en-US" altLang="zh-CN" sz="6000" cap="none" dirty="0"/>
              <a:t>DDD</a:t>
            </a:r>
            <a:r>
              <a:rPr lang="zh-CN" altLang="en-US" sz="6000" cap="none" dirty="0"/>
              <a:t>之领域事件、集成事件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事务脚本处理“事件”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、“当发生某事件的时候，执行某个动作”。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、当有人回复了用户的提问的时候，系统就向提问者的邮箱发送通知邮件。事务脚本的实现：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zh-CN" altLang="en-US" sz="39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保存答案</a:t>
            </a:r>
            <a:r>
              <a:rPr lang="en-US" altLang="zh-CN" sz="39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(long </a:t>
            </a:r>
            <a:r>
              <a:rPr lang="en-US" altLang="zh-CN" sz="3900" b="1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id,string</a:t>
            </a:r>
            <a:r>
              <a:rPr lang="en-US" altLang="zh-CN" sz="39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answer)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39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保存到数据库</a:t>
            </a:r>
            <a:r>
              <a:rPr lang="en-US" altLang="zh-CN" sz="39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900" b="1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id,answer</a:t>
            </a:r>
            <a:r>
              <a:rPr lang="en-US" altLang="zh-CN" sz="39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string email = </a:t>
            </a:r>
            <a:r>
              <a:rPr lang="zh-CN" altLang="en-US" sz="39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获取提问者邮箱</a:t>
            </a:r>
            <a:r>
              <a:rPr lang="en-US" altLang="zh-CN" sz="39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(id);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39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发送邮件</a:t>
            </a:r>
            <a:r>
              <a:rPr lang="en-US" altLang="zh-CN" sz="39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(email,"</a:t>
            </a:r>
            <a:r>
              <a:rPr lang="zh-CN" altLang="en-US" sz="39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你的问题被回答了</a:t>
            </a:r>
            <a:r>
              <a:rPr lang="en-US" altLang="zh-CN" sz="39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580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-1" y="876300"/>
            <a:ext cx="6448425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代码会随着需求的增加而持续膨胀。比如增加功能“如果用户回复的答案中有涉嫌违法的内容，则先把答案隐藏，并且通知审核人员进行审核”。怎么做？</a:t>
            </a:r>
            <a:endParaRPr lang="en-US" altLang="zh-CN" sz="3900" b="1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3E7CE3C3-9689-4CE9-AE38-B4204C21B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4" y="24683"/>
            <a:ext cx="4162426" cy="703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95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-1" y="876300"/>
            <a:ext cx="12192001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代码可扩展性低。比如把“发送邮件”改成“发送短信”，怎么办？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“开闭原则”：对扩展开放，对修改关闭。</a:t>
            </a:r>
            <a:endParaRPr lang="en-US" altLang="zh-CN" sz="3900" b="1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5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-1" y="876300"/>
            <a:ext cx="12192001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容错性差。外部系统并不总是稳定的。</a:t>
            </a:r>
            <a:endParaRPr lang="en-US" altLang="zh-CN" sz="3900" b="1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8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5638800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采用事件机制的伪代码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57250"/>
            <a:ext cx="5638800" cy="5619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保存答案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(long 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id,string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answer)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long 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aId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保存到数据库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id,answer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发布事件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答案已保存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aId,answer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22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绑定事件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答案已保存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审核答案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(long 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aId,string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answer)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if(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检查是否疑似违规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(answer))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隐藏答案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aId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发布事件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内容待审核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r>
              <a:rPr lang="en-US" altLang="zh-CN" sz="22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aId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3B4D64-3805-49DD-96CB-70FB379C2FB8}"/>
              </a:ext>
            </a:extLst>
          </p:cNvPr>
          <p:cNvSpPr txBox="1"/>
          <p:nvPr/>
        </p:nvSpPr>
        <p:spPr>
          <a:xfrm>
            <a:off x="5638800" y="742950"/>
            <a:ext cx="619125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dirty="0"/>
              <a:t>[绑定事件("答案已保存")]</a:t>
            </a:r>
          </a:p>
          <a:p>
            <a:r>
              <a:rPr lang="zh-CN" altLang="en-US" sz="2600" dirty="0"/>
              <a:t>void 发邮件给提问者(long aId,string answer)</a:t>
            </a:r>
          </a:p>
          <a:p>
            <a:r>
              <a:rPr lang="zh-CN" altLang="en-US" sz="2600" dirty="0"/>
              <a:t>{</a:t>
            </a:r>
          </a:p>
          <a:p>
            <a:r>
              <a:rPr lang="zh-CN" altLang="en-US" sz="2600" dirty="0"/>
              <a:t>	long qId = 获取问题Id(aId);</a:t>
            </a:r>
          </a:p>
          <a:p>
            <a:r>
              <a:rPr lang="zh-CN" altLang="en-US" sz="2600" dirty="0"/>
              <a:t>	string email = 获取提问者邮箱(qId);</a:t>
            </a:r>
          </a:p>
          <a:p>
            <a:r>
              <a:rPr lang="zh-CN" altLang="en-US" sz="2600" dirty="0"/>
              <a:t>	发送邮件(email,"你的问题被回答了");</a:t>
            </a:r>
          </a:p>
          <a:p>
            <a:r>
              <a:rPr lang="zh-CN" altLang="en-US" sz="2600" dirty="0"/>
              <a:t>}</a:t>
            </a:r>
            <a:endParaRPr lang="en-US" altLang="zh-CN" sz="2600" dirty="0"/>
          </a:p>
          <a:p>
            <a:endParaRPr lang="en-US" altLang="zh-CN" sz="2600" dirty="0"/>
          </a:p>
          <a:p>
            <a:r>
              <a:rPr lang="zh-CN" altLang="en-US" sz="2600" dirty="0"/>
              <a:t>优点：关注点分离；容易扩展；容错性好；</a:t>
            </a:r>
          </a:p>
        </p:txBody>
      </p:sp>
    </p:spTree>
    <p:extLst>
      <p:ext uri="{BB962C8B-B14F-4D97-AF65-F5344CB8AC3E}">
        <p14:creationId xmlns:p14="http://schemas.microsoft.com/office/powerpoint/2010/main" val="248502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两种事件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-1" y="876300"/>
            <a:ext cx="12192001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中的事件分为两种类型：领域事件（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Domain Events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）和集成事件（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Integration Events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、领域事件：在同一个微服务内的聚合之间的事件传递。使用进程内的通信机制完成。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、集成事件：跨微服务的事件传递。使用事件总线（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EventBus</a:t>
            </a:r>
            <a:r>
              <a:rPr lang="zh-CN" altLang="en-US" sz="39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）实现。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11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13934</TotalTime>
  <Words>459</Words>
  <Application>Microsoft Office PowerPoint</Application>
  <PresentationFormat>宽屏</PresentationFormat>
  <Paragraphs>51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Core的DDD实战-9 DDD之领域事件、集成事件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3910</cp:revision>
  <dcterms:created xsi:type="dcterms:W3CDTF">2020-11-15T02:31:09Z</dcterms:created>
  <dcterms:modified xsi:type="dcterms:W3CDTF">2022-01-11T15:53:03Z</dcterms:modified>
</cp:coreProperties>
</file>