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9" r:id="rId3"/>
    <p:sldId id="280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-1</a:t>
            </a:r>
            <a:br>
              <a:rPr lang="en-US" altLang="zh-CN" sz="6600" cap="none" dirty="0"/>
            </a:br>
            <a:r>
              <a:rPr lang="zh-CN" altLang="en-US" sz="6000" cap="none" dirty="0"/>
              <a:t>需求说明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06" y="107251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学前说明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697305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、对于本书、本视频前面内容的综合应用。</a:t>
            </a:r>
            <a:endParaRPr lang="en-US" altLang="zh-CN" sz="5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、关于微服务：做微服务拆分，不做微服务的治理。</a:t>
            </a:r>
            <a:endParaRPr lang="en-US" altLang="zh-CN" sz="5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、讲解重点不在前端，会提供前端代码。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需求说明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99258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、功能：听力练习。用</a:t>
            </a:r>
            <a:r>
              <a:rPr lang="en-US" altLang="zh-CN" sz="3000" dirty="0"/>
              <a:t>youzack.com</a:t>
            </a:r>
            <a:r>
              <a:rPr lang="zh-CN" altLang="en-US" sz="3000" dirty="0"/>
              <a:t>先简单演示一遍，抄之。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、业务概念：类别（</a:t>
            </a:r>
            <a:r>
              <a:rPr lang="en-US" altLang="zh-CN" sz="3000" dirty="0"/>
              <a:t>Category</a:t>
            </a:r>
            <a:r>
              <a:rPr lang="zh-CN" altLang="en-US" sz="3000" dirty="0"/>
              <a:t>）、专辑（</a:t>
            </a:r>
            <a:r>
              <a:rPr lang="en-US" altLang="zh-CN" sz="3000" dirty="0"/>
              <a:t>Album</a:t>
            </a:r>
            <a:r>
              <a:rPr lang="zh-CN" altLang="en-US" sz="3000" dirty="0"/>
              <a:t>）、片段（</a:t>
            </a:r>
            <a:r>
              <a:rPr lang="en-US" altLang="zh-CN" sz="3000" dirty="0"/>
              <a:t>Episode</a:t>
            </a:r>
            <a:r>
              <a:rPr lang="zh-CN" altLang="en-US" sz="3000" dirty="0"/>
              <a:t>）。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、听力原文字幕文件查看。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、网站后台允许进行资源的</a:t>
            </a:r>
            <a:r>
              <a:rPr lang="en-US" altLang="zh-CN" sz="3000" dirty="0"/>
              <a:t>CRUD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、其他格式的音频的追踪在部分浏览器上有问题，统一用</a:t>
            </a:r>
            <a:r>
              <a:rPr lang="en-US" altLang="zh-CN" sz="3000" dirty="0"/>
              <a:t>M4A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</a:t>
            </a:r>
            <a:r>
              <a:rPr lang="zh-CN" altLang="en-US" sz="3000" dirty="0"/>
              <a:t>、音频文件放到单独的文件服务器上。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7</a:t>
            </a:r>
            <a:r>
              <a:rPr lang="zh-CN" altLang="en-US" sz="3000" dirty="0"/>
              <a:t>、原文的搜索。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847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网站结构分析</a:t>
            </a:r>
            <a:endParaRPr lang="zh-CN" altLang="en-US" cap="non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6E8465-8BA7-40BA-B207-AA8119B8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26" y="600076"/>
            <a:ext cx="9219248" cy="61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14155</TotalTime>
  <Words>181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学英语网站项目-1 需求说明</vt:lpstr>
      <vt:lpstr>学前说明</vt:lpstr>
      <vt:lpstr>需求说明</vt:lpstr>
      <vt:lpstr>网站结构分析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4171</cp:revision>
  <dcterms:created xsi:type="dcterms:W3CDTF">2020-11-15T02:31:09Z</dcterms:created>
  <dcterms:modified xsi:type="dcterms:W3CDTF">2022-03-03T00:34:08Z</dcterms:modified>
</cp:coreProperties>
</file>