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84" r:id="rId3"/>
    <p:sldId id="285" r:id="rId4"/>
    <p:sldId id="28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 dirty="0"/>
              <a:t>-10</a:t>
            </a:r>
            <a:br>
              <a:rPr lang="en-US" altLang="zh-CN" sz="6600" cap="none" dirty="0"/>
            </a:br>
            <a:r>
              <a:rPr lang="zh-CN" altLang="zh-CN" sz="6600" cap="none" dirty="0"/>
              <a:t>搜索服务器</a:t>
            </a:r>
            <a:endParaRPr lang="zh-CN" altLang="en-US" sz="6600" cap="non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2E1CF-CFF3-4107-AA85-5ACC6EB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31" y="88201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项目基本结构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、搜索服务器主要使用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Elastic Search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来完成音频原文的索引和搜索。这个服务没有划分领域层、基础设施层，只有一个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的项目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SearchService.WebAPI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Elastic Search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的功能和原理简述。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Elastic Search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是一个独立运行的服务器，对外提供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接口。我们一般借助于封装好的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NEST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来调用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Elastic Search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的接口。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Program.cs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中注册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Elastic Search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客户端的服务：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builder.Services.AddScoped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IElasticClient</a:t>
            </a:r>
            <a:r>
              <a:rPr lang="en-US" altLang="zh-CN" sz="2800" dirty="0"/>
              <a:t>&gt;(</a:t>
            </a:r>
            <a:r>
              <a:rPr lang="en-US" altLang="zh-CN" sz="2800" dirty="0" err="1"/>
              <a:t>sp</a:t>
            </a:r>
            <a:r>
              <a:rPr lang="en-US" altLang="zh-CN" sz="2800" dirty="0"/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string 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 = "http://</a:t>
            </a:r>
            <a:r>
              <a:rPr lang="zh-CN" altLang="en-US" sz="2800" dirty="0"/>
              <a:t>用户名</a:t>
            </a:r>
            <a:r>
              <a:rPr lang="en-US" altLang="zh-CN" sz="2800" dirty="0"/>
              <a:t>:</a:t>
            </a:r>
            <a:r>
              <a:rPr lang="zh-CN" altLang="en-US" sz="2800" dirty="0"/>
              <a:t>密码</a:t>
            </a:r>
            <a:r>
              <a:rPr lang="en-US" altLang="zh-CN" sz="2800" dirty="0"/>
              <a:t>@localhost:9200/";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var settings = new </a:t>
            </a:r>
            <a:r>
              <a:rPr lang="en-US" altLang="zh-CN" sz="2800" dirty="0" err="1"/>
              <a:t>ConnectionSettings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return new </a:t>
            </a:r>
            <a:r>
              <a:rPr lang="en-US" altLang="zh-CN" sz="2800" dirty="0" err="1"/>
              <a:t>ElasticClient</a:t>
            </a:r>
            <a:r>
              <a:rPr lang="en-US" altLang="zh-CN" sz="2800" dirty="0"/>
              <a:t>(settings);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281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监听事件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在英语听力后台的应用层，我们会在新建一个音频的时候发布一个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ListeningEpisode.Created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集成事件。编写一个监听这个集成事件的处理器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ListeningEpisodeUpsertEventHandler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，然后把原文等数据写入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Elastic Search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593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搜索接口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为了供前端调用接口完成搜索功能，我们开发了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SearchController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这个</a:t>
            </a:r>
            <a:r>
              <a:rPr lang="zh-CN" altLang="en-US" sz="28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控制器类。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135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14250</TotalTime>
  <Words>247</Words>
  <Application>Microsoft Office PowerPoint</Application>
  <PresentationFormat>宽屏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第七部分  学英语网站项目-10 搜索服务器</vt:lpstr>
      <vt:lpstr>项目基本结构</vt:lpstr>
      <vt:lpstr>监听事件</vt:lpstr>
      <vt:lpstr>搜索接口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4353</cp:revision>
  <dcterms:created xsi:type="dcterms:W3CDTF">2020-11-15T02:31:09Z</dcterms:created>
  <dcterms:modified xsi:type="dcterms:W3CDTF">2022-03-03T00:32:02Z</dcterms:modified>
</cp:coreProperties>
</file>