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79" r:id="rId3"/>
    <p:sldId id="280" r:id="rId4"/>
    <p:sldId id="282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ngzhongke/NETBookMateri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第七部分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zh-CN" altLang="en-US" sz="6600" cap="none" dirty="0"/>
              <a:t>学英语网站项目</a:t>
            </a:r>
            <a:r>
              <a:rPr lang="en-US" altLang="zh-CN" sz="6600" cap="none" dirty="0"/>
              <a:t>-2</a:t>
            </a:r>
            <a:br>
              <a:rPr lang="en-US" altLang="zh-CN" sz="6600" cap="none" dirty="0"/>
            </a:br>
            <a:r>
              <a:rPr lang="zh-CN" altLang="en-US" sz="6000" cap="none" dirty="0"/>
              <a:t>下载项目代码</a:t>
            </a:r>
            <a:endParaRPr lang="zh-CN" altLang="en-US" sz="6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2E1CF-CFF3-4107-AA85-5ACC6EB52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381" y="88201"/>
            <a:ext cx="2915139" cy="11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学前说明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1697305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</a:t>
            </a:r>
            <a:r>
              <a:rPr lang="en-US" altLang="zh-CN" sz="3000" dirty="0">
                <a:hlinkClick r:id="rId2"/>
              </a:rPr>
              <a:t>https://github.com/yangzhongke/NETBookMaterials</a:t>
            </a:r>
            <a:r>
              <a:rPr lang="en-US" altLang="zh-CN" sz="30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download zip</a:t>
            </a:r>
            <a:r>
              <a:rPr lang="zh-CN" altLang="en-US" sz="3000" dirty="0"/>
              <a:t>或者</a:t>
            </a:r>
            <a:r>
              <a:rPr lang="en-US" altLang="zh-CN" sz="3000" dirty="0"/>
              <a:t>git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、为什么对于进阶程序员来讲，</a:t>
            </a:r>
            <a:r>
              <a:rPr lang="en-US" altLang="zh-CN" sz="3000" dirty="0"/>
              <a:t>Review</a:t>
            </a:r>
            <a:r>
              <a:rPr lang="zh-CN" altLang="en-US" sz="3000" dirty="0"/>
              <a:t>项目代码比手把手写代码效果更好。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、只讲解读者可能理解起来有难度的关键性代码。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20667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分析项目整体结构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1944955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、不同服务的项目放到不同的解决方案文件夹下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、解决方案文件夹</a:t>
            </a:r>
            <a:r>
              <a:rPr lang="en-US" altLang="zh-CN" sz="3000" dirty="0"/>
              <a:t>Commons</a:t>
            </a:r>
            <a:r>
              <a:rPr lang="zh-CN" altLang="en-US" sz="3000" dirty="0"/>
              <a:t>下的项目是一些公用的类库，大家可以通过</a:t>
            </a:r>
            <a:r>
              <a:rPr lang="en-US" altLang="zh-CN" sz="3000" dirty="0" err="1"/>
              <a:t>Nuget</a:t>
            </a:r>
            <a:r>
              <a:rPr lang="zh-CN" altLang="en-US" sz="3000" dirty="0"/>
              <a:t>包使用这些项目。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、各服务的解决方案文件夹下都包含</a:t>
            </a:r>
            <a:r>
              <a:rPr lang="en-US" altLang="zh-CN" sz="3000" dirty="0"/>
              <a:t>Domain</a:t>
            </a:r>
            <a:r>
              <a:rPr lang="zh-CN" altLang="en-US" sz="3000" dirty="0"/>
              <a:t>、</a:t>
            </a:r>
            <a:r>
              <a:rPr lang="en-US" altLang="zh-CN" sz="3000" dirty="0"/>
              <a:t>Infrastructure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WebAPI</a:t>
            </a:r>
            <a:r>
              <a:rPr lang="zh-CN" altLang="en-US" sz="3000" dirty="0"/>
              <a:t>这</a:t>
            </a:r>
            <a:r>
              <a:rPr lang="en-US" altLang="zh-CN" sz="3000" dirty="0"/>
              <a:t>3</a:t>
            </a:r>
            <a:r>
              <a:rPr lang="zh-CN" altLang="en-US" sz="3000" dirty="0"/>
              <a:t>个项目，它们分别对应领域层、基础设施、应用层。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</a:t>
            </a:r>
            <a:r>
              <a:rPr lang="zh-CN" altLang="en-US" sz="3000" dirty="0"/>
              <a:t>、因为所有的项目都用到了领域事件、集成事件、中心配置服务器、</a:t>
            </a:r>
            <a:r>
              <a:rPr lang="en-US" altLang="zh-CN" sz="3000" dirty="0"/>
              <a:t>JWT</a:t>
            </a:r>
            <a:r>
              <a:rPr lang="zh-CN" altLang="en-US" sz="3000" dirty="0"/>
              <a:t>、工作单元、</a:t>
            </a:r>
            <a:r>
              <a:rPr lang="en-US" altLang="zh-CN" sz="3000" dirty="0"/>
              <a:t>CORS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FluentValidation</a:t>
            </a:r>
            <a:r>
              <a:rPr lang="zh-CN" altLang="en-US" sz="3000" dirty="0"/>
              <a:t>等，因此作者开发了</a:t>
            </a:r>
            <a:r>
              <a:rPr lang="en-US" altLang="zh-CN" sz="3000" dirty="0" err="1"/>
              <a:t>CommonInitializer</a:t>
            </a:r>
            <a:r>
              <a:rPr lang="zh-CN" altLang="en-US" sz="3000" dirty="0"/>
              <a:t>项目用来复用这些组件的初始化代码。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5</a:t>
            </a:r>
            <a:r>
              <a:rPr lang="zh-CN" altLang="en-US" sz="3000" dirty="0"/>
              <a:t>、在类库项目中不能直接使用</a:t>
            </a:r>
            <a:r>
              <a:rPr lang="en-US" altLang="zh-CN" sz="3000" dirty="0" err="1"/>
              <a:t>WebApplicationBuilder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IApplicationBuilder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IWebHostEnvironment</a:t>
            </a:r>
            <a:r>
              <a:rPr lang="zh-CN" altLang="en-US" sz="3000" dirty="0"/>
              <a:t>等类，不能通过</a:t>
            </a:r>
            <a:r>
              <a:rPr lang="en-US" altLang="zh-CN" sz="3000" dirty="0" err="1"/>
              <a:t>Nuget</a:t>
            </a:r>
            <a:r>
              <a:rPr lang="zh-CN" altLang="en-US" sz="3000" dirty="0"/>
              <a:t>安装，请在</a:t>
            </a:r>
            <a:r>
              <a:rPr lang="en-US" altLang="zh-CN" sz="3000" dirty="0" err="1"/>
              <a:t>csproj</a:t>
            </a:r>
            <a:r>
              <a:rPr lang="zh-CN" altLang="en-US" sz="3000" dirty="0"/>
              <a:t>中添加</a:t>
            </a:r>
            <a:r>
              <a:rPr lang="en-US" altLang="zh-CN" sz="3000" dirty="0"/>
              <a:t>&lt;</a:t>
            </a:r>
            <a:r>
              <a:rPr lang="en-US" altLang="zh-CN" sz="3000" dirty="0" err="1"/>
              <a:t>FrameworkReference</a:t>
            </a:r>
            <a:r>
              <a:rPr lang="en-US" altLang="zh-CN" sz="3000" dirty="0"/>
              <a:t> Include="</a:t>
            </a:r>
            <a:r>
              <a:rPr lang="en-US" altLang="zh-CN" sz="3000" dirty="0" err="1"/>
              <a:t>Microsoft.AspNetCore.App</a:t>
            </a:r>
            <a:r>
              <a:rPr lang="en-US" altLang="zh-CN" sz="3000" dirty="0"/>
              <a:t>" /&gt;</a:t>
            </a:r>
            <a:r>
              <a:rPr lang="zh-CN" altLang="en-US" sz="3000" dirty="0"/>
              <a:t>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10612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前面已经讲过的内容</a:t>
            </a:r>
            <a:endParaRPr lang="zh-CN" altLang="en-US" cap="none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C902CBB-2D10-4ED8-B58A-F2D2E428F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72946"/>
              </p:ext>
            </p:extLst>
          </p:nvPr>
        </p:nvGraphicFramePr>
        <p:xfrm>
          <a:off x="112221" y="714374"/>
          <a:ext cx="11975609" cy="6000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6884">
                  <a:extLst>
                    <a:ext uri="{9D8B030D-6E8A-4147-A177-3AD203B41FA5}">
                      <a16:colId xmlns:a16="http://schemas.microsoft.com/office/drawing/2014/main" val="2196295147"/>
                    </a:ext>
                  </a:extLst>
                </a:gridCol>
                <a:gridCol w="4201676">
                  <a:extLst>
                    <a:ext uri="{9D8B030D-6E8A-4147-A177-3AD203B41FA5}">
                      <a16:colId xmlns:a16="http://schemas.microsoft.com/office/drawing/2014/main" val="459736107"/>
                    </a:ext>
                  </a:extLst>
                </a:gridCol>
                <a:gridCol w="5327049">
                  <a:extLst>
                    <a:ext uri="{9D8B030D-6E8A-4147-A177-3AD203B41FA5}">
                      <a16:colId xmlns:a16="http://schemas.microsoft.com/office/drawing/2014/main" val="2179582339"/>
                    </a:ext>
                  </a:extLst>
                </a:gridCol>
              </a:tblGrid>
              <a:tr h="280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800">
                          <a:effectLst/>
                        </a:rPr>
                        <a:t>项目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800">
                          <a:effectLst/>
                        </a:rPr>
                        <a:t>类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2654174968"/>
                  </a:ext>
                </a:extLst>
              </a:tr>
              <a:tr h="326956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Zack.ASPNETCore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DistributedCacheHelper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</a:rPr>
                        <a:t>分布式缓存帮助类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636797382"/>
                  </a:ext>
                </a:extLst>
              </a:tr>
              <a:tr h="326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MemoryCacheHelper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</a:rPr>
                        <a:t>内存缓存帮助类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3483459895"/>
                  </a:ext>
                </a:extLst>
              </a:tr>
              <a:tr h="326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UnitOfWorkFilter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</a:rPr>
                        <a:t>工作单元筛选器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3864496722"/>
                  </a:ext>
                </a:extLst>
              </a:tr>
              <a:tr h="360456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Zack.Commons</a:t>
                      </a:r>
                      <a:endParaRPr lang="zh-CN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Validators</a:t>
                      </a:r>
                      <a:r>
                        <a:rPr lang="zh-CN" sz="2000" dirty="0">
                          <a:effectLst/>
                        </a:rPr>
                        <a:t>文件夹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FluentValidation</a:t>
                      </a:r>
                      <a:r>
                        <a:rPr lang="zh-CN" sz="2000">
                          <a:effectLst/>
                        </a:rPr>
                        <a:t>的扩展类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2475130942"/>
                  </a:ext>
                </a:extLst>
              </a:tr>
              <a:tr h="446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LoggerExtensions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</a:rPr>
                        <a:t>使用</a:t>
                      </a:r>
                      <a:r>
                        <a:rPr lang="en-US" sz="2000">
                          <a:effectLst/>
                        </a:rPr>
                        <a:t>FormattableString</a:t>
                      </a:r>
                      <a:r>
                        <a:rPr lang="zh-CN" sz="2000">
                          <a:effectLst/>
                        </a:rPr>
                        <a:t>简化日志的代码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2549081989"/>
                  </a:ext>
                </a:extLst>
              </a:tr>
              <a:tr h="446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ModuleInitializerExtensions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</a:rPr>
                        <a:t>把服务注册代码放到各自的项目中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1064367964"/>
                  </a:ext>
                </a:extLst>
              </a:tr>
              <a:tr h="326956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Zack.DomainCommons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IAggregateRoot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</a:rPr>
                        <a:t>聚合根标识接口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1162618617"/>
                  </a:ext>
                </a:extLst>
              </a:tr>
              <a:tr h="445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BaseEntity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sz="2000" dirty="0" err="1">
                          <a:effectLst/>
                        </a:rPr>
                        <a:t>AggregateRootEntity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</a:rPr>
                        <a:t>领域事件的发布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3373011981"/>
                  </a:ext>
                </a:extLst>
              </a:tr>
              <a:tr h="326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MultilingualString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</a:rPr>
                        <a:t>多语言值对象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549427427"/>
                  </a:ext>
                </a:extLst>
              </a:tr>
              <a:tr h="326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Zack.EventBus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</a:rPr>
                        <a:t>集成事件总线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3762878361"/>
                  </a:ext>
                </a:extLst>
              </a:tr>
              <a:tr h="326956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Zack.Infrastructure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BaseDbContext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</a:rPr>
                        <a:t>领域事件的发布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97233694"/>
                  </a:ext>
                </a:extLst>
              </a:tr>
              <a:tr h="326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EFCoreInitializerHelper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</a:rPr>
                        <a:t>上下文的自动化注册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3103180464"/>
                  </a:ext>
                </a:extLst>
              </a:tr>
              <a:tr h="3604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ExpressionHelper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</a:rPr>
                        <a:t>简化值对象的相等性比较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2050228"/>
                  </a:ext>
                </a:extLst>
              </a:tr>
              <a:tr h="326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MediatorExtensions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</a:rPr>
                        <a:t>领域事件的注册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4255146257"/>
                  </a:ext>
                </a:extLst>
              </a:tr>
              <a:tr h="392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</a:rPr>
                        <a:t>MultilingualStringEFCoreExtensions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</a:rPr>
                        <a:t>多语言值对象的配置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146377477"/>
                  </a:ext>
                </a:extLst>
              </a:tr>
              <a:tr h="326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Zack.JWT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</a:rPr>
                        <a:t>使用</a:t>
                      </a:r>
                      <a:r>
                        <a:rPr lang="en-US" sz="2000" dirty="0">
                          <a:effectLst/>
                        </a:rPr>
                        <a:t>JWT</a:t>
                      </a:r>
                      <a:r>
                        <a:rPr lang="zh-CN" sz="2000" dirty="0">
                          <a:effectLst/>
                        </a:rPr>
                        <a:t>实现登录令牌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739" marR="64739" marT="0" marB="0"/>
                </a:tc>
                <a:extLst>
                  <a:ext uri="{0D108BD9-81ED-4DB2-BD59-A6C34878D82A}">
                    <a16:rowId xmlns:a16="http://schemas.microsoft.com/office/drawing/2014/main" val="7834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67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14176</TotalTime>
  <Words>371</Words>
  <Application>Microsoft Office PowerPoint</Application>
  <PresentationFormat>宽屏</PresentationFormat>
  <Paragraphs>60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第七部分  学英语网站项目-2 下载项目代码</vt:lpstr>
      <vt:lpstr>学前说明</vt:lpstr>
      <vt:lpstr>分析项目整体结构</vt:lpstr>
      <vt:lpstr>前面已经讲过的内容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4188</cp:revision>
  <dcterms:created xsi:type="dcterms:W3CDTF">2020-11-15T02:31:09Z</dcterms:created>
  <dcterms:modified xsi:type="dcterms:W3CDTF">2022-03-03T00:34:17Z</dcterms:modified>
</cp:coreProperties>
</file>