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9" r:id="rId3"/>
    <p:sldId id="280" r:id="rId4"/>
    <p:sldId id="281" r:id="rId5"/>
    <p:sldId id="282" r:id="rId6"/>
    <p:sldId id="28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IdentityServ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-3</a:t>
            </a:r>
            <a:br>
              <a:rPr lang="en-US" altLang="zh-CN" sz="6600" cap="none" dirty="0"/>
            </a:br>
            <a:r>
              <a:rPr lang="zh-CN" altLang="en-US" sz="6000" cap="none" dirty="0"/>
              <a:t>运行项目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11" y="76200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项目运行环境搭建</a:t>
            </a:r>
            <a:r>
              <a:rPr lang="en-US" altLang="zh-CN" sz="3600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697305" cy="3390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、项目使用</a:t>
            </a:r>
            <a:r>
              <a:rPr lang="en-US" altLang="zh-CN" sz="2800" dirty="0" err="1"/>
              <a:t>MSSQLServer</a:t>
            </a:r>
            <a:r>
              <a:rPr lang="zh-CN" altLang="en-US" sz="2800" dirty="0"/>
              <a:t>做数据库服务器、用</a:t>
            </a:r>
            <a:r>
              <a:rPr lang="en-US" altLang="zh-CN" sz="2800" dirty="0"/>
              <a:t>Nginx</a:t>
            </a:r>
            <a:r>
              <a:rPr lang="zh-CN" altLang="en-US" sz="2800" dirty="0"/>
              <a:t>做网关、用</a:t>
            </a:r>
            <a:r>
              <a:rPr lang="en-US" altLang="zh-CN" sz="2800" dirty="0"/>
              <a:t>Redis</a:t>
            </a:r>
            <a:r>
              <a:rPr lang="zh-CN" altLang="en-US" sz="2800" dirty="0"/>
              <a:t>做分布式缓存、用</a:t>
            </a:r>
            <a:r>
              <a:rPr lang="en-US" altLang="zh-CN" sz="2800" dirty="0"/>
              <a:t>RabbitMQ</a:t>
            </a:r>
            <a:r>
              <a:rPr lang="zh-CN" altLang="en-US" sz="2800" dirty="0"/>
              <a:t>实现领域事件、用</a:t>
            </a:r>
            <a:r>
              <a:rPr lang="en-US" altLang="zh-CN" sz="2800" dirty="0"/>
              <a:t>Elastic Search</a:t>
            </a:r>
            <a:r>
              <a:rPr lang="zh-CN" altLang="en-US" sz="2800" dirty="0"/>
              <a:t>做搜索引擎服务器。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、在生产环境下，我们一般会把不同的服务放到不同的服务器上，因此不会有多个</a:t>
            </a:r>
            <a:r>
              <a:rPr lang="en-US" altLang="zh-CN" sz="2800" dirty="0"/>
              <a:t>ASP.NET Core</a:t>
            </a:r>
            <a:r>
              <a:rPr lang="zh-CN" altLang="en-US" sz="2800" dirty="0"/>
              <a:t>网站同时运行造成的端口冲突问题，但是如果我们需要在</a:t>
            </a:r>
            <a:r>
              <a:rPr lang="en-US" altLang="zh-CN" sz="2800" dirty="0"/>
              <a:t>Visual Studio</a:t>
            </a:r>
            <a:r>
              <a:rPr lang="zh-CN" altLang="en-US" sz="2800" dirty="0"/>
              <a:t>中同时运行多个</a:t>
            </a:r>
            <a:r>
              <a:rPr lang="en-US" altLang="zh-CN" sz="2800" dirty="0"/>
              <a:t>ASP.NET Core</a:t>
            </a:r>
            <a:r>
              <a:rPr lang="zh-CN" altLang="en-US" sz="2800" dirty="0"/>
              <a:t>项目，我们就可能会遇到这些项目的端口冲突的问题。修改</a:t>
            </a:r>
            <a:r>
              <a:rPr lang="en-US" altLang="zh-CN" sz="2800" dirty="0"/>
              <a:t>ASP.NET Core</a:t>
            </a:r>
            <a:r>
              <a:rPr lang="zh-CN" altLang="en-US" sz="2800" dirty="0"/>
              <a:t>项目的</a:t>
            </a:r>
            <a:r>
              <a:rPr lang="en-US" altLang="zh-CN" sz="2800" dirty="0"/>
              <a:t>Properties</a:t>
            </a:r>
            <a:r>
              <a:rPr lang="zh-CN" altLang="en-US" sz="2800" dirty="0"/>
              <a:t>文件夹下的</a:t>
            </a:r>
            <a:r>
              <a:rPr lang="en-US" altLang="zh-CN" sz="2800" dirty="0" err="1"/>
              <a:t>launchSettings.json</a:t>
            </a:r>
            <a:r>
              <a:rPr lang="zh-CN" altLang="en-US" sz="2800" dirty="0"/>
              <a:t>文件，在</a:t>
            </a:r>
            <a:r>
              <a:rPr lang="en-US" altLang="zh-CN" sz="2800" dirty="0" err="1"/>
              <a:t>iisExpress</a:t>
            </a:r>
            <a:r>
              <a:rPr lang="zh-CN" altLang="en-US" sz="2800" dirty="0"/>
              <a:t>节点下的配置指定项目运行的端口。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7C2B4-C48E-4029-A3B2-12750C2C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94" y="3881826"/>
            <a:ext cx="7989789" cy="2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项目运行环境搭建</a:t>
            </a:r>
            <a:r>
              <a:rPr lang="en-US" altLang="zh-CN" sz="3600" cap="none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2"/>
            <a:ext cx="11697305" cy="5990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3</a:t>
            </a:r>
            <a:r>
              <a:rPr lang="zh-CN" altLang="en-US" sz="2300" dirty="0"/>
              <a:t>、分别让</a:t>
            </a:r>
            <a:r>
              <a:rPr lang="en-US" altLang="zh-CN" sz="2300" dirty="0" err="1"/>
              <a:t>FileService.WebAPI</a:t>
            </a:r>
            <a:r>
              <a:rPr lang="zh-CN" altLang="en-US" sz="2300" dirty="0"/>
              <a:t>、</a:t>
            </a:r>
            <a:r>
              <a:rPr lang="en-US" altLang="zh-CN" sz="2300" dirty="0" err="1"/>
              <a:t>IdentityService.WebAPI</a:t>
            </a:r>
            <a:r>
              <a:rPr lang="zh-CN" altLang="en-US" sz="2300" dirty="0"/>
              <a:t>、</a:t>
            </a:r>
            <a:r>
              <a:rPr lang="en-US" altLang="zh-CN" sz="2300" dirty="0" err="1"/>
              <a:t>Listening.Admin.WebAPI</a:t>
            </a:r>
            <a:r>
              <a:rPr lang="zh-CN" altLang="en-US" sz="2300" dirty="0"/>
              <a:t>、</a:t>
            </a:r>
            <a:r>
              <a:rPr lang="en-US" altLang="zh-CN" sz="2300" dirty="0" err="1"/>
              <a:t>Listening.Main.WebAPI</a:t>
            </a:r>
            <a:r>
              <a:rPr lang="zh-CN" altLang="en-US" sz="2300" dirty="0"/>
              <a:t>、</a:t>
            </a:r>
            <a:r>
              <a:rPr lang="en-US" altLang="zh-CN" sz="2300" dirty="0" err="1"/>
              <a:t>MediaEncoder.WebAPI</a:t>
            </a:r>
            <a:r>
              <a:rPr lang="zh-CN" altLang="en-US" sz="2300" dirty="0"/>
              <a:t>、</a:t>
            </a:r>
            <a:r>
              <a:rPr lang="en-US" altLang="zh-CN" sz="2300" dirty="0" err="1"/>
              <a:t>SearchService.WebAPI</a:t>
            </a:r>
            <a:r>
              <a:rPr lang="zh-CN" altLang="en-US" sz="2300" dirty="0"/>
              <a:t>运行在</a:t>
            </a:r>
            <a:r>
              <a:rPr lang="en-US" altLang="zh-CN" sz="2300" dirty="0"/>
              <a:t>44339</a:t>
            </a:r>
            <a:r>
              <a:rPr lang="zh-CN" altLang="en-US" sz="2300" dirty="0"/>
              <a:t>、</a:t>
            </a:r>
            <a:r>
              <a:rPr lang="en-US" altLang="zh-CN" sz="2300" dirty="0"/>
              <a:t>44392</a:t>
            </a:r>
            <a:r>
              <a:rPr lang="zh-CN" altLang="en-US" sz="2300" dirty="0"/>
              <a:t>、</a:t>
            </a:r>
            <a:r>
              <a:rPr lang="en-US" altLang="zh-CN" sz="2300" dirty="0"/>
              <a:t>44352</a:t>
            </a:r>
            <a:r>
              <a:rPr lang="zh-CN" altLang="en-US" sz="2300" dirty="0"/>
              <a:t>、</a:t>
            </a:r>
            <a:r>
              <a:rPr lang="en-US" altLang="zh-CN" sz="2300" dirty="0"/>
              <a:t>44375</a:t>
            </a:r>
            <a:r>
              <a:rPr lang="zh-CN" altLang="en-US" sz="2300" dirty="0"/>
              <a:t>、</a:t>
            </a:r>
            <a:r>
              <a:rPr lang="en-US" altLang="zh-CN" sz="2300" dirty="0"/>
              <a:t>44353</a:t>
            </a:r>
            <a:r>
              <a:rPr lang="zh-CN" altLang="en-US" sz="2300" dirty="0"/>
              <a:t>、</a:t>
            </a:r>
            <a:r>
              <a:rPr lang="en-US" altLang="zh-CN" sz="2300" dirty="0"/>
              <a:t>44310</a:t>
            </a:r>
            <a:r>
              <a:rPr lang="zh-CN" altLang="en-US" sz="2300" dirty="0"/>
              <a:t>端口下。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4</a:t>
            </a:r>
            <a:r>
              <a:rPr lang="zh-CN" altLang="en-US" sz="2300" dirty="0"/>
              <a:t>、目标：访问</a:t>
            </a:r>
            <a:r>
              <a:rPr lang="en-US" altLang="zh-CN" sz="2300" dirty="0">
                <a:hlinkClick r:id="rId2"/>
              </a:rPr>
              <a:t>https://localhost/IdentityService/</a:t>
            </a:r>
            <a:r>
              <a:rPr lang="zh-CN" altLang="en-US" sz="2300" dirty="0"/>
              <a:t>来访问</a:t>
            </a:r>
            <a:r>
              <a:rPr lang="en-US" altLang="zh-CN" sz="2300" dirty="0" err="1"/>
              <a:t>IdentityService</a:t>
            </a:r>
            <a:r>
              <a:rPr lang="zh-CN" altLang="en-US" sz="2300" dirty="0"/>
              <a:t>的接口，其他服务是一样的，前端就可以通过统一的端口来访问后端服务。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300" dirty="0"/>
              <a:t>配置</a:t>
            </a:r>
            <a:r>
              <a:rPr lang="en-US" altLang="zh-CN" sz="2300" dirty="0"/>
              <a:t>Nginx</a:t>
            </a:r>
            <a:r>
              <a:rPr lang="zh-CN" altLang="en-US" sz="2300" dirty="0"/>
              <a:t>来反向代理后端的接口，以</a:t>
            </a:r>
            <a:r>
              <a:rPr lang="en-US" altLang="zh-CN" sz="2300" dirty="0" err="1"/>
              <a:t>IdentityService</a:t>
            </a:r>
            <a:r>
              <a:rPr lang="zh-CN" altLang="en-US" sz="2300" dirty="0"/>
              <a:t>服务为例，在</a:t>
            </a:r>
            <a:r>
              <a:rPr lang="en-US" altLang="zh-CN" sz="2300" dirty="0"/>
              <a:t>Nginx</a:t>
            </a:r>
            <a:r>
              <a:rPr lang="zh-CN" altLang="en-US" sz="2300" dirty="0"/>
              <a:t>的</a:t>
            </a:r>
            <a:r>
              <a:rPr lang="en-US" altLang="zh-CN" sz="2300" dirty="0" err="1"/>
              <a:t>nginx.conf</a:t>
            </a:r>
            <a:r>
              <a:rPr lang="zh-CN" altLang="en-US" sz="2300" dirty="0"/>
              <a:t>文件中的</a:t>
            </a:r>
            <a:r>
              <a:rPr lang="en-US" altLang="zh-CN" sz="2300" dirty="0"/>
              <a:t>server</a:t>
            </a:r>
            <a:r>
              <a:rPr lang="zh-CN" altLang="en-US" sz="2300" dirty="0"/>
              <a:t>节点下增加：</a:t>
            </a:r>
            <a:endParaRPr lang="en-US" altLang="zh-CN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location /</a:t>
            </a:r>
            <a:r>
              <a:rPr lang="en-US" altLang="zh-CN" sz="2300" dirty="0" err="1"/>
              <a:t>IdentityService</a:t>
            </a:r>
            <a:r>
              <a:rPr lang="en-US" altLang="zh-CN" sz="2300" dirty="0"/>
              <a:t>/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proxy_pass</a:t>
            </a:r>
            <a:r>
              <a:rPr lang="en-US" altLang="zh-CN" sz="2300" dirty="0"/>
              <a:t>  https://localhost:44392/;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proxy_set_header</a:t>
            </a:r>
            <a:r>
              <a:rPr lang="en-US" altLang="zh-CN" sz="2300" dirty="0"/>
              <a:t> Host $host;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proxy_set_header</a:t>
            </a:r>
            <a:r>
              <a:rPr lang="en-US" altLang="zh-CN" sz="2300" dirty="0"/>
              <a:t> X-Real-IP $</a:t>
            </a:r>
            <a:r>
              <a:rPr lang="en-US" altLang="zh-CN" sz="2300" dirty="0" err="1"/>
              <a:t>remote_addr</a:t>
            </a:r>
            <a:r>
              <a:rPr lang="en-US" altLang="zh-CN" sz="2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proxy_set_header</a:t>
            </a:r>
            <a:r>
              <a:rPr lang="en-US" altLang="zh-CN" sz="2300" dirty="0"/>
              <a:t> X-Real-PORT $</a:t>
            </a:r>
            <a:r>
              <a:rPr lang="en-US" altLang="zh-CN" sz="2300" dirty="0" err="1"/>
              <a:t>remote_port</a:t>
            </a:r>
            <a:r>
              <a:rPr lang="en-US" altLang="zh-CN" sz="2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proxy_set_header</a:t>
            </a:r>
            <a:r>
              <a:rPr lang="en-US" altLang="zh-CN" sz="2300" dirty="0"/>
              <a:t> X-Forwarded-For $</a:t>
            </a:r>
            <a:r>
              <a:rPr lang="en-US" altLang="zh-CN" sz="2300" dirty="0" err="1"/>
              <a:t>proxy_add_x_forwarded_for</a:t>
            </a:r>
            <a:r>
              <a:rPr lang="en-US" altLang="zh-CN" sz="2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	</a:t>
            </a:r>
            <a:r>
              <a:rPr lang="en-US" altLang="zh-CN" sz="2300" dirty="0" err="1"/>
              <a:t>proxy_set_header</a:t>
            </a:r>
            <a:r>
              <a:rPr lang="en-US" altLang="zh-CN" sz="2300" dirty="0"/>
              <a:t> X-Forwarded-Proto  $scheme;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300" dirty="0" err="1"/>
              <a:t>proxy_set_header</a:t>
            </a:r>
            <a:r>
              <a:rPr lang="zh-CN" altLang="en-US" sz="2300" dirty="0"/>
              <a:t>是用来方便我们在</a:t>
            </a:r>
            <a:r>
              <a:rPr lang="en-US" altLang="zh-CN" sz="2300" dirty="0"/>
              <a:t>ASP.NET Core</a:t>
            </a:r>
            <a:r>
              <a:rPr lang="zh-CN" altLang="en-US" sz="2300" dirty="0"/>
              <a:t>中获取客户端</a:t>
            </a:r>
            <a:r>
              <a:rPr lang="en-US" altLang="zh-CN" sz="2300" dirty="0"/>
              <a:t>IP</a:t>
            </a:r>
            <a:r>
              <a:rPr lang="zh-CN" altLang="en-US" sz="2300" dirty="0"/>
              <a:t>地址等使用的，需要配合</a:t>
            </a:r>
            <a:r>
              <a:rPr lang="en-US" altLang="zh-CN" sz="2300" dirty="0" err="1"/>
              <a:t>ForwardedHeaders</a:t>
            </a:r>
            <a:r>
              <a:rPr lang="zh-CN" altLang="en-US" sz="2300" dirty="0"/>
              <a:t>中间件使用。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15253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项目运行环境搭建</a:t>
            </a:r>
            <a:r>
              <a:rPr lang="en-US" altLang="zh-CN" sz="3600" cap="none" dirty="0"/>
              <a:t>3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944955" cy="27712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CommonInitializer</a:t>
            </a:r>
            <a:r>
              <a:rPr lang="zh-CN" altLang="en-US" sz="2800" dirty="0"/>
              <a:t>中的初始化代码是设定从“</a:t>
            </a:r>
            <a:r>
              <a:rPr lang="en-US" altLang="zh-CN" sz="2800" dirty="0" err="1"/>
              <a:t>DefaultDB:ConnStr</a:t>
            </a:r>
            <a:r>
              <a:rPr lang="en-US" altLang="zh-CN" sz="2800" dirty="0"/>
              <a:t>”</a:t>
            </a:r>
            <a:r>
              <a:rPr lang="zh-CN" altLang="en-US" sz="2800" dirty="0"/>
              <a:t>这个路径中读取数据库的连接字符串，因此请在环境变量中配置名字为</a:t>
            </a:r>
            <a:r>
              <a:rPr lang="en-US" altLang="zh-CN" sz="2800" dirty="0" err="1"/>
              <a:t>DefaultDB:ConnStr</a:t>
            </a:r>
            <a:r>
              <a:rPr lang="zh-CN" altLang="en-US" sz="2800" dirty="0"/>
              <a:t>的数据库连接字符串，然后在各个项目中运行</a:t>
            </a:r>
            <a:r>
              <a:rPr lang="en-US" altLang="zh-CN" sz="2800" dirty="0"/>
              <a:t>EF Core</a:t>
            </a:r>
            <a:r>
              <a:rPr lang="zh-CN" altLang="en-US" sz="2800" dirty="0"/>
              <a:t>数据库迁移来生成数据库表。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、在数据库中增加一个名字为</a:t>
            </a:r>
            <a:r>
              <a:rPr lang="en-US" altLang="zh-CN" sz="2800" dirty="0" err="1"/>
              <a:t>T_Configs</a:t>
            </a:r>
            <a:r>
              <a:rPr lang="zh-CN" altLang="en-US" sz="2800" dirty="0"/>
              <a:t>的表，并且在表中增加配置项。这些配置项各是做什么的？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771724-757F-46B6-A283-9A0764B3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5" y="3711013"/>
            <a:ext cx="12067772" cy="21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项目运行环境搭建</a:t>
            </a:r>
            <a:r>
              <a:rPr lang="en-US" altLang="zh-CN" sz="3600" cap="none" dirty="0"/>
              <a:t>4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78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、在</a:t>
            </a:r>
            <a:r>
              <a:rPr lang="en-US" altLang="zh-CN" sz="2800" dirty="0"/>
              <a:t>【</a:t>
            </a:r>
            <a:r>
              <a:rPr lang="zh-CN" altLang="en-US" sz="2800" dirty="0"/>
              <a:t>解决方案资源管理器</a:t>
            </a:r>
            <a:r>
              <a:rPr lang="en-US" altLang="zh-CN" sz="2800" dirty="0"/>
              <a:t>】</a:t>
            </a:r>
            <a:r>
              <a:rPr lang="zh-CN" altLang="en-US" sz="2800" dirty="0"/>
              <a:t>中的根节点上单击右键，选择</a:t>
            </a:r>
            <a:r>
              <a:rPr lang="en-US" altLang="zh-CN" sz="2800" dirty="0"/>
              <a:t>【</a:t>
            </a:r>
            <a:r>
              <a:rPr lang="zh-CN" altLang="en-US" sz="2800" dirty="0"/>
              <a:t>设置启动项目</a:t>
            </a:r>
            <a:r>
              <a:rPr lang="en-US" altLang="zh-CN" sz="2800" dirty="0"/>
              <a:t>】</a:t>
            </a:r>
            <a:r>
              <a:rPr lang="zh-CN" altLang="en-US" sz="2800" dirty="0"/>
              <a:t>，选中</a:t>
            </a:r>
            <a:r>
              <a:rPr lang="en-US" altLang="zh-CN" sz="2800" dirty="0"/>
              <a:t>【</a:t>
            </a:r>
            <a:r>
              <a:rPr lang="zh-CN" altLang="en-US" sz="2800" dirty="0"/>
              <a:t>多个启动项目</a:t>
            </a:r>
            <a:r>
              <a:rPr lang="en-US" altLang="zh-CN" sz="2800" dirty="0"/>
              <a:t>】</a:t>
            </a:r>
            <a:r>
              <a:rPr lang="zh-CN" altLang="en-US" sz="2800" dirty="0"/>
              <a:t>，把名字以</a:t>
            </a:r>
            <a:r>
              <a:rPr lang="en-US" altLang="zh-CN" sz="2800" dirty="0" err="1"/>
              <a:t>WebAPI</a:t>
            </a:r>
            <a:r>
              <a:rPr lang="zh-CN" altLang="en-US" sz="2800" dirty="0"/>
              <a:t>结尾的几个项目的</a:t>
            </a:r>
            <a:r>
              <a:rPr lang="en-US" altLang="zh-CN" sz="2800" dirty="0"/>
              <a:t>【</a:t>
            </a:r>
            <a:r>
              <a:rPr lang="zh-CN" altLang="en-US" sz="2800" dirty="0"/>
              <a:t>操作</a:t>
            </a:r>
            <a:r>
              <a:rPr lang="en-US" altLang="zh-CN" sz="2800" dirty="0"/>
              <a:t>】</a:t>
            </a:r>
            <a:r>
              <a:rPr lang="zh-CN" altLang="en-US" sz="2800" dirty="0"/>
              <a:t>都设置为</a:t>
            </a:r>
            <a:r>
              <a:rPr lang="en-US" altLang="zh-CN" sz="2800" dirty="0"/>
              <a:t>【</a:t>
            </a:r>
            <a:r>
              <a:rPr lang="zh-CN" altLang="en-US" sz="2800" dirty="0"/>
              <a:t>启动</a:t>
            </a:r>
            <a:r>
              <a:rPr lang="en-US" altLang="zh-CN" sz="2800" dirty="0"/>
              <a:t>】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、在</a:t>
            </a:r>
            <a:r>
              <a:rPr lang="en-US" altLang="zh-CN" sz="2800" dirty="0" err="1"/>
              <a:t>IdentityService.WebAPI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LoginController</a:t>
            </a:r>
            <a:r>
              <a:rPr lang="zh-CN" altLang="en-US" sz="2800" dirty="0"/>
              <a:t>中编写了一个自动创建默认角色和管理员的操作方法</a:t>
            </a:r>
            <a:r>
              <a:rPr lang="en-US" altLang="zh-CN" sz="2800" dirty="0" err="1"/>
              <a:t>CreateWorld</a:t>
            </a:r>
            <a:r>
              <a:rPr lang="zh-CN" altLang="en-US" sz="2800" dirty="0"/>
              <a:t>，我们直接访问它就可以创建出用户名为</a:t>
            </a:r>
            <a:r>
              <a:rPr lang="en-US" altLang="zh-CN" sz="2800" dirty="0"/>
              <a:t>admin</a:t>
            </a:r>
            <a:r>
              <a:rPr lang="zh-CN" altLang="en-US" sz="2800" dirty="0"/>
              <a:t>、密码为</a:t>
            </a:r>
            <a:r>
              <a:rPr lang="en-US" altLang="zh-CN" sz="2800" dirty="0"/>
              <a:t>123456</a:t>
            </a:r>
            <a:r>
              <a:rPr lang="zh-CN" altLang="en-US" sz="2800" dirty="0"/>
              <a:t>的管理员。一定要删除这个方法。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、再运行前端项目，</a:t>
            </a:r>
            <a:r>
              <a:rPr lang="en-US" altLang="zh-CN" sz="2800" dirty="0" err="1"/>
              <a:t>ListeningAdminUI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ListeningMainUI</a:t>
            </a:r>
            <a:r>
              <a:rPr lang="zh-CN" altLang="en-US" sz="2800" dirty="0"/>
              <a:t>分别是管理后台和网站前台的前端项目。我们在命令提示符中，分别进入这两个文件夹，然后依次执行</a:t>
            </a:r>
            <a:r>
              <a:rPr lang="en-US" altLang="zh-CN" sz="2800" dirty="0"/>
              <a:t>yarn dev</a:t>
            </a:r>
            <a:r>
              <a:rPr lang="zh-CN" altLang="en-US" sz="2800" dirty="0"/>
              <a:t>和</a:t>
            </a:r>
            <a:r>
              <a:rPr lang="en-US" altLang="zh-CN" sz="2800" dirty="0"/>
              <a:t>yarn</a:t>
            </a:r>
            <a:r>
              <a:rPr lang="zh-CN" altLang="en-US" sz="2800" dirty="0"/>
              <a:t>就能运行这两个前端项目了。如果两个前端项目同时运行，那么它们的端口就会不同，我们需要把它们两个的网站根目录都要配置到</a:t>
            </a:r>
            <a:r>
              <a:rPr lang="en-US" altLang="zh-CN" sz="2800" dirty="0" err="1"/>
              <a:t>T_Configs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Cors</a:t>
            </a:r>
            <a:r>
              <a:rPr lang="zh-CN" altLang="en-US" sz="2800" dirty="0"/>
              <a:t>配置项中。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42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项目运行环境搭建</a:t>
            </a:r>
            <a:r>
              <a:rPr lang="en-US" altLang="zh-CN" sz="3600" cap="none" dirty="0"/>
              <a:t>4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24461"/>
            <a:ext cx="11897330" cy="578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、在</a:t>
            </a:r>
            <a:r>
              <a:rPr lang="en-US" altLang="zh-CN" sz="2800" dirty="0"/>
              <a:t>【</a:t>
            </a:r>
            <a:r>
              <a:rPr lang="zh-CN" altLang="en-US" sz="2800" dirty="0"/>
              <a:t>解决方案资源管理器</a:t>
            </a:r>
            <a:r>
              <a:rPr lang="en-US" altLang="zh-CN" sz="2800" dirty="0"/>
              <a:t>】</a:t>
            </a:r>
            <a:r>
              <a:rPr lang="zh-CN" altLang="en-US" sz="2800" dirty="0"/>
              <a:t>中的根节点上单击右键，选择</a:t>
            </a:r>
            <a:r>
              <a:rPr lang="en-US" altLang="zh-CN" sz="2800" dirty="0"/>
              <a:t>【</a:t>
            </a:r>
            <a:r>
              <a:rPr lang="zh-CN" altLang="en-US" sz="2800" dirty="0"/>
              <a:t>设置启动项目</a:t>
            </a:r>
            <a:r>
              <a:rPr lang="en-US" altLang="zh-CN" sz="2800" dirty="0"/>
              <a:t>】</a:t>
            </a:r>
            <a:r>
              <a:rPr lang="zh-CN" altLang="en-US" sz="2800" dirty="0"/>
              <a:t>，选中</a:t>
            </a:r>
            <a:r>
              <a:rPr lang="en-US" altLang="zh-CN" sz="2800" dirty="0"/>
              <a:t>【</a:t>
            </a:r>
            <a:r>
              <a:rPr lang="zh-CN" altLang="en-US" sz="2800" dirty="0"/>
              <a:t>多个启动项目</a:t>
            </a:r>
            <a:r>
              <a:rPr lang="en-US" altLang="zh-CN" sz="2800" dirty="0"/>
              <a:t>】</a:t>
            </a:r>
            <a:r>
              <a:rPr lang="zh-CN" altLang="en-US" sz="2800" dirty="0"/>
              <a:t>，把名字以</a:t>
            </a:r>
            <a:r>
              <a:rPr lang="en-US" altLang="zh-CN" sz="2800" dirty="0" err="1"/>
              <a:t>WebAPI</a:t>
            </a:r>
            <a:r>
              <a:rPr lang="zh-CN" altLang="en-US" sz="2800" dirty="0"/>
              <a:t>结尾的几个项目的</a:t>
            </a:r>
            <a:r>
              <a:rPr lang="en-US" altLang="zh-CN" sz="2800" dirty="0"/>
              <a:t>【</a:t>
            </a:r>
            <a:r>
              <a:rPr lang="zh-CN" altLang="en-US" sz="2800" dirty="0"/>
              <a:t>操作</a:t>
            </a:r>
            <a:r>
              <a:rPr lang="en-US" altLang="zh-CN" sz="2800" dirty="0"/>
              <a:t>】</a:t>
            </a:r>
            <a:r>
              <a:rPr lang="zh-CN" altLang="en-US" sz="2800" dirty="0"/>
              <a:t>都设置为</a:t>
            </a:r>
            <a:r>
              <a:rPr lang="en-US" altLang="zh-CN" sz="2800" dirty="0"/>
              <a:t>【</a:t>
            </a:r>
            <a:r>
              <a:rPr lang="zh-CN" altLang="en-US" sz="2800" dirty="0"/>
              <a:t>启动</a:t>
            </a:r>
            <a:r>
              <a:rPr lang="en-US" altLang="zh-CN" sz="2800" dirty="0"/>
              <a:t>】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、在</a:t>
            </a:r>
            <a:r>
              <a:rPr lang="en-US" altLang="zh-CN" sz="2800" dirty="0" err="1"/>
              <a:t>IdentityService.WebAPI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LoginController</a:t>
            </a:r>
            <a:r>
              <a:rPr lang="zh-CN" altLang="en-US" sz="2800" dirty="0"/>
              <a:t>中编写了一个自动创建默认角色和管理员的操作方法</a:t>
            </a:r>
            <a:r>
              <a:rPr lang="en-US" altLang="zh-CN" sz="2800" dirty="0" err="1"/>
              <a:t>CreateWorld</a:t>
            </a:r>
            <a:r>
              <a:rPr lang="zh-CN" altLang="en-US" sz="2800" dirty="0"/>
              <a:t>，我们直接访问它就可以创建出用户名为</a:t>
            </a:r>
            <a:r>
              <a:rPr lang="en-US" altLang="zh-CN" sz="2800" dirty="0"/>
              <a:t>admin</a:t>
            </a:r>
            <a:r>
              <a:rPr lang="zh-CN" altLang="en-US" sz="2800" dirty="0"/>
              <a:t>、密码为</a:t>
            </a:r>
            <a:r>
              <a:rPr lang="en-US" altLang="zh-CN" sz="2800" dirty="0"/>
              <a:t>123456</a:t>
            </a:r>
            <a:r>
              <a:rPr lang="zh-CN" altLang="en-US" sz="2800" dirty="0"/>
              <a:t>的管理员。一定要删除这个方法。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、再运行前端项目，</a:t>
            </a:r>
            <a:r>
              <a:rPr lang="en-US" altLang="zh-CN" sz="2800" dirty="0" err="1"/>
              <a:t>ListeningAdminUI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ListeningMainUI</a:t>
            </a:r>
            <a:r>
              <a:rPr lang="zh-CN" altLang="en-US" sz="2800" dirty="0"/>
              <a:t>分别是管理后台和网站前台的前端项目。我们在命令提示符中，分别进入这两个文件夹，然后依次执行</a:t>
            </a:r>
            <a:r>
              <a:rPr lang="en-US" altLang="zh-CN" sz="2800" dirty="0"/>
              <a:t>yarn dev</a:t>
            </a:r>
            <a:r>
              <a:rPr lang="zh-CN" altLang="en-US" sz="2800" dirty="0"/>
              <a:t>和</a:t>
            </a:r>
            <a:r>
              <a:rPr lang="en-US" altLang="zh-CN" sz="2800" dirty="0"/>
              <a:t>yarn</a:t>
            </a:r>
            <a:r>
              <a:rPr lang="zh-CN" altLang="en-US" sz="2800" dirty="0"/>
              <a:t>就能运行这两个前端项目了。如果两个前端项目同时运行，那么它们的端口就会不同，我们需要把它们两个的网站根目录都要配置到</a:t>
            </a:r>
            <a:r>
              <a:rPr lang="en-US" altLang="zh-CN" sz="2800" dirty="0" err="1"/>
              <a:t>T_Configs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Cors</a:t>
            </a:r>
            <a:r>
              <a:rPr lang="zh-CN" altLang="en-US" sz="2800" dirty="0"/>
              <a:t>配置项中。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06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14189</TotalTime>
  <Words>869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第七部分  学英语网站项目-3 运行项目</vt:lpstr>
      <vt:lpstr>项目运行环境搭建1</vt:lpstr>
      <vt:lpstr>项目运行环境搭建2</vt:lpstr>
      <vt:lpstr>项目运行环境搭建3</vt:lpstr>
      <vt:lpstr>项目运行环境搭建4</vt:lpstr>
      <vt:lpstr>项目运行环境搭建4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4222</cp:revision>
  <dcterms:created xsi:type="dcterms:W3CDTF">2020-11-15T02:31:09Z</dcterms:created>
  <dcterms:modified xsi:type="dcterms:W3CDTF">2022-03-03T00:30:40Z</dcterms:modified>
</cp:coreProperties>
</file>