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79" r:id="rId3"/>
    <p:sldId id="284" r:id="rId4"/>
    <p:sldId id="285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第七部分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zh-CN" altLang="en-US" sz="6600" cap="none" dirty="0"/>
              <a:t>学英语网站项目</a:t>
            </a:r>
            <a:r>
              <a:rPr lang="en-US" altLang="zh-CN" sz="6600" cap="none"/>
              <a:t>-4</a:t>
            </a:r>
            <a:br>
              <a:rPr lang="en-US" altLang="zh-CN" sz="6600" cap="none" dirty="0"/>
            </a:br>
            <a:r>
              <a:rPr lang="zh-CN" altLang="en-US" sz="6000" cap="none" dirty="0"/>
              <a:t>运行项目</a:t>
            </a:r>
            <a:endParaRPr lang="zh-CN" altLang="en-US" sz="6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B6224F-2D64-4D04-BA5F-3347CE4CF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611" y="76200"/>
            <a:ext cx="2915139" cy="117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后台登录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9"/>
            <a:ext cx="11697305" cy="7709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/>
              <a:t>正式项目中要通过图形验证码、行为验证码（网易云盾、腾讯防水墙、极验、阿里云验证码等）等方式保证安全。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7AE0CC-12AB-4CB2-B025-AA2F5D791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4997" y="1753164"/>
            <a:ext cx="4226453" cy="4961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673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音频和字幕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24461"/>
            <a:ext cx="11897330" cy="57811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、字幕文件有很多种格式，比如</a:t>
            </a:r>
            <a:r>
              <a:rPr lang="en-US" altLang="zh-CN" sz="2800" dirty="0" err="1"/>
              <a:t>lrc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srt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vtt</a:t>
            </a:r>
            <a:r>
              <a:rPr lang="zh-CN" altLang="en-US" sz="2800" dirty="0"/>
              <a:t>等。这些字幕文件是用专业的字幕工具制作出来的，我们需要逐句地制作校对，随书资源中的</a:t>
            </a:r>
            <a:r>
              <a:rPr lang="en-US" altLang="zh-CN" sz="2800" dirty="0"/>
              <a:t>【</a:t>
            </a:r>
            <a:r>
              <a:rPr lang="zh-CN" altLang="en-US" sz="2800" dirty="0"/>
              <a:t>供测试用的音频及字幕</a:t>
            </a:r>
            <a:r>
              <a:rPr lang="en-US" altLang="zh-CN" sz="2800" dirty="0"/>
              <a:t>】</a:t>
            </a:r>
            <a:r>
              <a:rPr lang="zh-CN" altLang="en-US" sz="2800" dirty="0"/>
              <a:t>文件夹下是一些供读者测试的文件。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、如果管理员选择的不是</a:t>
            </a:r>
            <a:r>
              <a:rPr lang="en-US" altLang="zh-CN" sz="2800" dirty="0"/>
              <a:t>M4A</a:t>
            </a:r>
            <a:r>
              <a:rPr lang="zh-CN" altLang="en-US" sz="2800" dirty="0"/>
              <a:t>格式的音频文件，这个音频会被提交到转码服务器转换为</a:t>
            </a:r>
            <a:r>
              <a:rPr lang="en-US" altLang="zh-CN" sz="2800" dirty="0"/>
              <a:t>M4A</a:t>
            </a:r>
            <a:r>
              <a:rPr lang="zh-CN" altLang="en-US" sz="2800" dirty="0"/>
              <a:t>格式，等转码完毕后再保存到数据库中，在转码的过程中，界面中会显示当前的转码进度，比如准备转码、转码中、转码完成等。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、其他后台功能：管理员、类别等管理。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2281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网站前台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24461"/>
            <a:ext cx="11897330" cy="57811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、首页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、搜索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17012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14192</TotalTime>
  <Words>228</Words>
  <Application>Microsoft Office PowerPoint</Application>
  <PresentationFormat>宽屏</PresentationFormat>
  <Paragraphs>15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第七部分  学英语网站项目-4 运行项目</vt:lpstr>
      <vt:lpstr>后台登录</vt:lpstr>
      <vt:lpstr>音频和字幕</vt:lpstr>
      <vt:lpstr>网站前台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4230</cp:revision>
  <dcterms:created xsi:type="dcterms:W3CDTF">2020-11-15T02:31:09Z</dcterms:created>
  <dcterms:modified xsi:type="dcterms:W3CDTF">2022-03-03T00:30:52Z</dcterms:modified>
</cp:coreProperties>
</file>